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tif" ContentType="image/tiff"/>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8"/>
  </p:notesMasterIdLst>
  <p:sldIdLst>
    <p:sldId id="257" r:id="rId2"/>
    <p:sldId id="359" r:id="rId3"/>
    <p:sldId id="321" r:id="rId4"/>
    <p:sldId id="340" r:id="rId5"/>
    <p:sldId id="364" r:id="rId6"/>
    <p:sldId id="365" r:id="rId7"/>
    <p:sldId id="366" r:id="rId8"/>
    <p:sldId id="276" r:id="rId9"/>
    <p:sldId id="277" r:id="rId10"/>
    <p:sldId id="281" r:id="rId11"/>
    <p:sldId id="305" r:id="rId12"/>
    <p:sldId id="310" r:id="rId13"/>
    <p:sldId id="278" r:id="rId14"/>
    <p:sldId id="367" r:id="rId15"/>
    <p:sldId id="368" r:id="rId16"/>
    <p:sldId id="307" r:id="rId17"/>
  </p:sldIdLst>
  <p:sldSz cx="12192000" cy="6858000"/>
  <p:notesSz cx="7010400" cy="9296400"/>
  <p:embeddedFontLst>
    <p:embeddedFont>
      <p:font typeface="Myriad Pro" panose="020B0503030403020204" charset="0"/>
      <p:regular r:id="rId19"/>
      <p:bold r:id="rId20"/>
      <p:italic r:id="rId21"/>
      <p:boldItalic r:id="rId22"/>
    </p:embeddedFont>
    <p:embeddedFont>
      <p:font typeface="Myriad Pro Light" panose="020B0403030403020204" charset="0"/>
      <p:regular r:id="rId23"/>
      <p:bold r:id="rId24"/>
      <p:italic r:id="rId25"/>
      <p:bold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ret Rogers" initials="BR" lastIdx="1" clrIdx="0"/>
  <p:cmAuthor id="1" name="Jake Gardner" initials="JG" lastIdx="5" clrIdx="1">
    <p:extLst>
      <p:ext uri="{19B8F6BF-5375-455C-9EA6-DF929625EA0E}">
        <p15:presenceInfo xmlns:p15="http://schemas.microsoft.com/office/powerpoint/2012/main" userId="S::jhgardner@energysolutions.com::1d6b5c97-1b73-4b09-9e0d-34f6723c76e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FF48CF-93E0-4028-8934-D80690F07BF2}" v="31" dt="2026-06-11T19:52:52.2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078" autoAdjust="0"/>
    <p:restoredTop sz="94660"/>
  </p:normalViewPr>
  <p:slideViewPr>
    <p:cSldViewPr snapToGrid="0">
      <p:cViewPr varScale="1">
        <p:scale>
          <a:sx n="75" d="100"/>
          <a:sy n="75" d="100"/>
        </p:scale>
        <p:origin x="330" y="6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commentAuthors" Target="commentAuthors.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m Orton" userId="4e680957-3ceb-430f-9c4a-a999ff0d4ef5" providerId="ADAL" clId="{145C827D-950D-4622-98F2-B18C45C01497}"/>
    <pc:docChg chg="undo custSel addSld delSld modSld sldOrd modNotesMaster">
      <pc:chgData name="Tim Orton" userId="4e680957-3ceb-430f-9c4a-a999ff0d4ef5" providerId="ADAL" clId="{145C827D-950D-4622-98F2-B18C45C01497}" dt="2026-06-11T19:55:46.245" v="3405" actId="12"/>
      <pc:docMkLst>
        <pc:docMk/>
      </pc:docMkLst>
      <pc:sldChg chg="modSp mod">
        <pc:chgData name="Tim Orton" userId="4e680957-3ceb-430f-9c4a-a999ff0d4ef5" providerId="ADAL" clId="{145C827D-950D-4622-98F2-B18C45C01497}" dt="2026-06-10T20:59:35.514" v="350" actId="20577"/>
        <pc:sldMkLst>
          <pc:docMk/>
          <pc:sldMk cId="1226878882" sldId="257"/>
        </pc:sldMkLst>
        <pc:spChg chg="mod">
          <ac:chgData name="Tim Orton" userId="4e680957-3ceb-430f-9c4a-a999ff0d4ef5" providerId="ADAL" clId="{145C827D-950D-4622-98F2-B18C45C01497}" dt="2026-06-10T20:59:35.514" v="350" actId="20577"/>
          <ac:spMkLst>
            <pc:docMk/>
            <pc:sldMk cId="1226878882" sldId="257"/>
            <ac:spMk id="4" creationId="{00000000-0000-0000-0000-000000000000}"/>
          </ac:spMkLst>
        </pc:spChg>
      </pc:sldChg>
      <pc:sldChg chg="addSp delSp modSp mod">
        <pc:chgData name="Tim Orton" userId="4e680957-3ceb-430f-9c4a-a999ff0d4ef5" providerId="ADAL" clId="{145C827D-950D-4622-98F2-B18C45C01497}" dt="2026-06-10T21:44:07.396" v="538" actId="20577"/>
        <pc:sldMkLst>
          <pc:docMk/>
          <pc:sldMk cId="2746057585" sldId="276"/>
        </pc:sldMkLst>
        <pc:spChg chg="mod">
          <ac:chgData name="Tim Orton" userId="4e680957-3ceb-430f-9c4a-a999ff0d4ef5" providerId="ADAL" clId="{145C827D-950D-4622-98F2-B18C45C01497}" dt="2026-06-10T21:29:00.977" v="407" actId="20577"/>
          <ac:spMkLst>
            <pc:docMk/>
            <pc:sldMk cId="2746057585" sldId="276"/>
            <ac:spMk id="2" creationId="{00000000-0000-0000-0000-000000000000}"/>
          </ac:spMkLst>
        </pc:spChg>
        <pc:spChg chg="mod">
          <ac:chgData name="Tim Orton" userId="4e680957-3ceb-430f-9c4a-a999ff0d4ef5" providerId="ADAL" clId="{145C827D-950D-4622-98F2-B18C45C01497}" dt="2026-06-10T21:29:27.177" v="417" actId="20577"/>
          <ac:spMkLst>
            <pc:docMk/>
            <pc:sldMk cId="2746057585" sldId="276"/>
            <ac:spMk id="3" creationId="{00000000-0000-0000-0000-000000000000}"/>
          </ac:spMkLst>
        </pc:spChg>
        <pc:spChg chg="del mod">
          <ac:chgData name="Tim Orton" userId="4e680957-3ceb-430f-9c4a-a999ff0d4ef5" providerId="ADAL" clId="{145C827D-950D-4622-98F2-B18C45C01497}" dt="2026-06-10T21:36:09.523" v="458" actId="478"/>
          <ac:spMkLst>
            <pc:docMk/>
            <pc:sldMk cId="2746057585" sldId="276"/>
            <ac:spMk id="4" creationId="{00000000-0000-0000-0000-000000000000}"/>
          </ac:spMkLst>
        </pc:spChg>
        <pc:spChg chg="mod">
          <ac:chgData name="Tim Orton" userId="4e680957-3ceb-430f-9c4a-a999ff0d4ef5" providerId="ADAL" clId="{145C827D-950D-4622-98F2-B18C45C01497}" dt="2026-06-10T21:44:07.396" v="538" actId="20577"/>
          <ac:spMkLst>
            <pc:docMk/>
            <pc:sldMk cId="2746057585" sldId="276"/>
            <ac:spMk id="5" creationId="{00000000-0000-0000-0000-000000000000}"/>
          </ac:spMkLst>
        </pc:spChg>
        <pc:spChg chg="add del mod">
          <ac:chgData name="Tim Orton" userId="4e680957-3ceb-430f-9c4a-a999ff0d4ef5" providerId="ADAL" clId="{145C827D-950D-4622-98F2-B18C45C01497}" dt="2026-06-10T21:43:04.717" v="473" actId="21"/>
          <ac:spMkLst>
            <pc:docMk/>
            <pc:sldMk cId="2746057585" sldId="276"/>
            <ac:spMk id="6" creationId="{00000000-0000-0000-0000-000000000000}"/>
          </ac:spMkLst>
        </pc:spChg>
        <pc:spChg chg="del">
          <ac:chgData name="Tim Orton" userId="4e680957-3ceb-430f-9c4a-a999ff0d4ef5" providerId="ADAL" clId="{145C827D-950D-4622-98F2-B18C45C01497}" dt="2026-06-10T21:43:15.758" v="476" actId="21"/>
          <ac:spMkLst>
            <pc:docMk/>
            <pc:sldMk cId="2746057585" sldId="276"/>
            <ac:spMk id="7" creationId="{00000000-0000-0000-0000-000000000000}"/>
          </ac:spMkLst>
        </pc:spChg>
        <pc:picChg chg="add mod">
          <ac:chgData name="Tim Orton" userId="4e680957-3ceb-430f-9c4a-a999ff0d4ef5" providerId="ADAL" clId="{145C827D-950D-4622-98F2-B18C45C01497}" dt="2026-06-10T21:36:49.655" v="462" actId="1076"/>
          <ac:picMkLst>
            <pc:docMk/>
            <pc:sldMk cId="2746057585" sldId="276"/>
            <ac:picMk id="9" creationId="{64D4E44E-EF04-DA9D-A933-D818D097DA31}"/>
          </ac:picMkLst>
        </pc:picChg>
      </pc:sldChg>
      <pc:sldChg chg="modSp mod">
        <pc:chgData name="Tim Orton" userId="4e680957-3ceb-430f-9c4a-a999ff0d4ef5" providerId="ADAL" clId="{145C827D-950D-4622-98F2-B18C45C01497}" dt="2026-06-10T21:46:59.076" v="600" actId="20577"/>
        <pc:sldMkLst>
          <pc:docMk/>
          <pc:sldMk cId="3196361016" sldId="277"/>
        </pc:sldMkLst>
        <pc:spChg chg="mod">
          <ac:chgData name="Tim Orton" userId="4e680957-3ceb-430f-9c4a-a999ff0d4ef5" providerId="ADAL" clId="{145C827D-950D-4622-98F2-B18C45C01497}" dt="2026-06-10T21:44:33.984" v="568" actId="20577"/>
          <ac:spMkLst>
            <pc:docMk/>
            <pc:sldMk cId="3196361016" sldId="277"/>
            <ac:spMk id="2" creationId="{00000000-0000-0000-0000-000000000000}"/>
          </ac:spMkLst>
        </pc:spChg>
        <pc:spChg chg="mod">
          <ac:chgData name="Tim Orton" userId="4e680957-3ceb-430f-9c4a-a999ff0d4ef5" providerId="ADAL" clId="{145C827D-950D-4622-98F2-B18C45C01497}" dt="2026-06-10T21:44:58.617" v="572" actId="1076"/>
          <ac:spMkLst>
            <pc:docMk/>
            <pc:sldMk cId="3196361016" sldId="277"/>
            <ac:spMk id="4" creationId="{00000000-0000-0000-0000-000000000000}"/>
          </ac:spMkLst>
        </pc:spChg>
        <pc:spChg chg="mod">
          <ac:chgData name="Tim Orton" userId="4e680957-3ceb-430f-9c4a-a999ff0d4ef5" providerId="ADAL" clId="{145C827D-950D-4622-98F2-B18C45C01497}" dt="2026-06-10T21:46:59.076" v="600" actId="20577"/>
          <ac:spMkLst>
            <pc:docMk/>
            <pc:sldMk cId="3196361016" sldId="277"/>
            <ac:spMk id="5" creationId="{00000000-0000-0000-0000-000000000000}"/>
          </ac:spMkLst>
        </pc:spChg>
      </pc:sldChg>
      <pc:sldChg chg="modSp mod">
        <pc:chgData name="Tim Orton" userId="4e680957-3ceb-430f-9c4a-a999ff0d4ef5" providerId="ADAL" clId="{145C827D-950D-4622-98F2-B18C45C01497}" dt="2026-06-11T16:10:03.699" v="2226" actId="6549"/>
        <pc:sldMkLst>
          <pc:docMk/>
          <pc:sldMk cId="3770398041" sldId="278"/>
        </pc:sldMkLst>
        <pc:spChg chg="mod">
          <ac:chgData name="Tim Orton" userId="4e680957-3ceb-430f-9c4a-a999ff0d4ef5" providerId="ADAL" clId="{145C827D-950D-4622-98F2-B18C45C01497}" dt="2026-06-10T21:47:41.108" v="630" actId="20577"/>
          <ac:spMkLst>
            <pc:docMk/>
            <pc:sldMk cId="3770398041" sldId="278"/>
            <ac:spMk id="2" creationId="{00000000-0000-0000-0000-000000000000}"/>
          </ac:spMkLst>
        </pc:spChg>
        <pc:spChg chg="mod">
          <ac:chgData name="Tim Orton" userId="4e680957-3ceb-430f-9c4a-a999ff0d4ef5" providerId="ADAL" clId="{145C827D-950D-4622-98F2-B18C45C01497}" dt="2026-06-10T21:48:01.698" v="635" actId="1076"/>
          <ac:spMkLst>
            <pc:docMk/>
            <pc:sldMk cId="3770398041" sldId="278"/>
            <ac:spMk id="3" creationId="{00000000-0000-0000-0000-000000000000}"/>
          </ac:spMkLst>
        </pc:spChg>
        <pc:spChg chg="mod">
          <ac:chgData name="Tim Orton" userId="4e680957-3ceb-430f-9c4a-a999ff0d4ef5" providerId="ADAL" clId="{145C827D-950D-4622-98F2-B18C45C01497}" dt="2026-06-11T16:10:03.699" v="2226" actId="6549"/>
          <ac:spMkLst>
            <pc:docMk/>
            <pc:sldMk cId="3770398041" sldId="278"/>
            <ac:spMk id="4" creationId="{00000000-0000-0000-0000-000000000000}"/>
          </ac:spMkLst>
        </pc:spChg>
        <pc:spChg chg="mod">
          <ac:chgData name="Tim Orton" userId="4e680957-3ceb-430f-9c4a-a999ff0d4ef5" providerId="ADAL" clId="{145C827D-950D-4622-98F2-B18C45C01497}" dt="2026-06-10T21:51:46.717" v="637" actId="1076"/>
          <ac:spMkLst>
            <pc:docMk/>
            <pc:sldMk cId="3770398041" sldId="278"/>
            <ac:spMk id="6" creationId="{00000000-0000-0000-0000-000000000000}"/>
          </ac:spMkLst>
        </pc:spChg>
        <pc:spChg chg="mod">
          <ac:chgData name="Tim Orton" userId="4e680957-3ceb-430f-9c4a-a999ff0d4ef5" providerId="ADAL" clId="{145C827D-950D-4622-98F2-B18C45C01497}" dt="2026-06-10T21:52:37.518" v="657" actId="20577"/>
          <ac:spMkLst>
            <pc:docMk/>
            <pc:sldMk cId="3770398041" sldId="278"/>
            <ac:spMk id="7" creationId="{00000000-0000-0000-0000-000000000000}"/>
          </ac:spMkLst>
        </pc:spChg>
      </pc:sldChg>
      <pc:sldChg chg="addSp delSp modSp mod ord">
        <pc:chgData name="Tim Orton" userId="4e680957-3ceb-430f-9c4a-a999ff0d4ef5" providerId="ADAL" clId="{145C827D-950D-4622-98F2-B18C45C01497}" dt="2026-06-11T16:11:41.939" v="2230"/>
        <pc:sldMkLst>
          <pc:docMk/>
          <pc:sldMk cId="3569184214" sldId="281"/>
        </pc:sldMkLst>
        <pc:spChg chg="del mod">
          <ac:chgData name="Tim Orton" userId="4e680957-3ceb-430f-9c4a-a999ff0d4ef5" providerId="ADAL" clId="{145C827D-950D-4622-98F2-B18C45C01497}" dt="2026-06-10T21:54:32.131" v="702" actId="21"/>
          <ac:spMkLst>
            <pc:docMk/>
            <pc:sldMk cId="3569184214" sldId="281"/>
            <ac:spMk id="2" creationId="{BC98FFD1-0C2D-D899-FF89-EFDBA64DBC48}"/>
          </ac:spMkLst>
        </pc:spChg>
        <pc:spChg chg="mod">
          <ac:chgData name="Tim Orton" userId="4e680957-3ceb-430f-9c4a-a999ff0d4ef5" providerId="ADAL" clId="{145C827D-950D-4622-98F2-B18C45C01497}" dt="2026-06-10T21:55:58.643" v="740" actId="20577"/>
          <ac:spMkLst>
            <pc:docMk/>
            <pc:sldMk cId="3569184214" sldId="281"/>
            <ac:spMk id="3" creationId="{00000000-0000-0000-0000-000000000000}"/>
          </ac:spMkLst>
        </pc:spChg>
        <pc:spChg chg="mod">
          <ac:chgData name="Tim Orton" userId="4e680957-3ceb-430f-9c4a-a999ff0d4ef5" providerId="ADAL" clId="{145C827D-950D-4622-98F2-B18C45C01497}" dt="2026-06-10T21:55:48.160" v="712" actId="1076"/>
          <ac:spMkLst>
            <pc:docMk/>
            <pc:sldMk cId="3569184214" sldId="281"/>
            <ac:spMk id="4" creationId="{00000000-0000-0000-0000-000000000000}"/>
          </ac:spMkLst>
        </pc:spChg>
        <pc:spChg chg="mod">
          <ac:chgData name="Tim Orton" userId="4e680957-3ceb-430f-9c4a-a999ff0d4ef5" providerId="ADAL" clId="{145C827D-950D-4622-98F2-B18C45C01497}" dt="2026-06-10T22:28:50.026" v="1062" actId="948"/>
          <ac:spMkLst>
            <pc:docMk/>
            <pc:sldMk cId="3569184214" sldId="281"/>
            <ac:spMk id="5" creationId="{00000000-0000-0000-0000-000000000000}"/>
          </ac:spMkLst>
        </pc:spChg>
        <pc:spChg chg="del">
          <ac:chgData name="Tim Orton" userId="4e680957-3ceb-430f-9c4a-a999ff0d4ef5" providerId="ADAL" clId="{145C827D-950D-4622-98F2-B18C45C01497}" dt="2026-06-10T21:54:39.904" v="704" actId="21"/>
          <ac:spMkLst>
            <pc:docMk/>
            <pc:sldMk cId="3569184214" sldId="281"/>
            <ac:spMk id="8" creationId="{5EEDE883-E4BD-C414-5B17-077643E85C8B}"/>
          </ac:spMkLst>
        </pc:spChg>
        <pc:picChg chg="add mod">
          <ac:chgData name="Tim Orton" userId="4e680957-3ceb-430f-9c4a-a999ff0d4ef5" providerId="ADAL" clId="{145C827D-950D-4622-98F2-B18C45C01497}" dt="2026-06-10T22:28:58.589" v="1064" actId="14100"/>
          <ac:picMkLst>
            <pc:docMk/>
            <pc:sldMk cId="3569184214" sldId="281"/>
            <ac:picMk id="7" creationId="{441625F7-B180-8352-F88E-826A4CD6C338}"/>
          </ac:picMkLst>
        </pc:picChg>
      </pc:sldChg>
      <pc:sldChg chg="modSp del mod">
        <pc:chgData name="Tim Orton" userId="4e680957-3ceb-430f-9c4a-a999ff0d4ef5" providerId="ADAL" clId="{145C827D-950D-4622-98F2-B18C45C01497}" dt="2026-06-11T17:37:50.625" v="2400" actId="2696"/>
        <pc:sldMkLst>
          <pc:docMk/>
          <pc:sldMk cId="925309566" sldId="303"/>
        </pc:sldMkLst>
        <pc:spChg chg="mod">
          <ac:chgData name="Tim Orton" userId="4e680957-3ceb-430f-9c4a-a999ff0d4ef5" providerId="ADAL" clId="{145C827D-950D-4622-98F2-B18C45C01497}" dt="2026-06-11T17:33:06.667" v="2399" actId="20577"/>
          <ac:spMkLst>
            <pc:docMk/>
            <pc:sldMk cId="925309566" sldId="303"/>
            <ac:spMk id="4" creationId="{00000000-0000-0000-0000-000000000000}"/>
          </ac:spMkLst>
        </pc:spChg>
      </pc:sldChg>
      <pc:sldChg chg="addSp delSp modSp del mod">
        <pc:chgData name="Tim Orton" userId="4e680957-3ceb-430f-9c4a-a999ff0d4ef5" providerId="ADAL" clId="{145C827D-950D-4622-98F2-B18C45C01497}" dt="2026-06-11T17:38:50.454" v="2402" actId="2696"/>
        <pc:sldMkLst>
          <pc:docMk/>
          <pc:sldMk cId="1664481113" sldId="304"/>
        </pc:sldMkLst>
        <pc:spChg chg="del">
          <ac:chgData name="Tim Orton" userId="4e680957-3ceb-430f-9c4a-a999ff0d4ef5" providerId="ADAL" clId="{145C827D-950D-4622-98F2-B18C45C01497}" dt="2026-06-10T21:57:14.145" v="747" actId="21"/>
          <ac:spMkLst>
            <pc:docMk/>
            <pc:sldMk cId="1664481113" sldId="304"/>
            <ac:spMk id="2" creationId="{E8C2D224-3CE3-E943-FE40-E5B3F005B1D5}"/>
          </ac:spMkLst>
        </pc:spChg>
        <pc:spChg chg="del mod">
          <ac:chgData name="Tim Orton" userId="4e680957-3ceb-430f-9c4a-a999ff0d4ef5" providerId="ADAL" clId="{145C827D-950D-4622-98F2-B18C45C01497}" dt="2026-06-11T14:57:06.686" v="1102" actId="478"/>
          <ac:spMkLst>
            <pc:docMk/>
            <pc:sldMk cId="1664481113" sldId="304"/>
            <ac:spMk id="3" creationId="{00000000-0000-0000-0000-000000000000}"/>
          </ac:spMkLst>
        </pc:spChg>
        <pc:spChg chg="add mod">
          <ac:chgData name="Tim Orton" userId="4e680957-3ceb-430f-9c4a-a999ff0d4ef5" providerId="ADAL" clId="{145C827D-950D-4622-98F2-B18C45C01497}" dt="2026-06-11T14:56:30.746" v="1097" actId="1076"/>
          <ac:spMkLst>
            <pc:docMk/>
            <pc:sldMk cId="1664481113" sldId="304"/>
            <ac:spMk id="6" creationId="{7B48E752-2465-5E03-56C7-F56F3C76FC60}"/>
          </ac:spMkLst>
        </pc:spChg>
        <pc:spChg chg="add mod">
          <ac:chgData name="Tim Orton" userId="4e680957-3ceb-430f-9c4a-a999ff0d4ef5" providerId="ADAL" clId="{145C827D-950D-4622-98F2-B18C45C01497}" dt="2026-06-11T14:56:47.880" v="1100" actId="1076"/>
          <ac:spMkLst>
            <pc:docMk/>
            <pc:sldMk cId="1664481113" sldId="304"/>
            <ac:spMk id="7" creationId="{B0EB2EF5-5460-5349-3B9A-C4E1539B160D}"/>
          </ac:spMkLst>
        </pc:spChg>
        <pc:spChg chg="del">
          <ac:chgData name="Tim Orton" userId="4e680957-3ceb-430f-9c4a-a999ff0d4ef5" providerId="ADAL" clId="{145C827D-950D-4622-98F2-B18C45C01497}" dt="2026-06-10T21:57:38.178" v="750" actId="21"/>
          <ac:spMkLst>
            <pc:docMk/>
            <pc:sldMk cId="1664481113" sldId="304"/>
            <ac:spMk id="8" creationId="{6DA8E71C-5375-5DCE-1CC1-D8D91B80F9C7}"/>
          </ac:spMkLst>
        </pc:spChg>
      </pc:sldChg>
      <pc:sldChg chg="addSp delSp modSp mod ord">
        <pc:chgData name="Tim Orton" userId="4e680957-3ceb-430f-9c4a-a999ff0d4ef5" providerId="ADAL" clId="{145C827D-950D-4622-98F2-B18C45C01497}" dt="2026-06-11T16:11:47.973" v="2232"/>
        <pc:sldMkLst>
          <pc:docMk/>
          <pc:sldMk cId="1320130941" sldId="305"/>
        </pc:sldMkLst>
        <pc:spChg chg="mod">
          <ac:chgData name="Tim Orton" userId="4e680957-3ceb-430f-9c4a-a999ff0d4ef5" providerId="ADAL" clId="{145C827D-950D-4622-98F2-B18C45C01497}" dt="2026-06-10T22:29:28.279" v="1066" actId="1076"/>
          <ac:spMkLst>
            <pc:docMk/>
            <pc:sldMk cId="1320130941" sldId="305"/>
            <ac:spMk id="2" creationId="{00000000-0000-0000-0000-000000000000}"/>
          </ac:spMkLst>
        </pc:spChg>
        <pc:spChg chg="mod">
          <ac:chgData name="Tim Orton" userId="4e680957-3ceb-430f-9c4a-a999ff0d4ef5" providerId="ADAL" clId="{145C827D-950D-4622-98F2-B18C45C01497}" dt="2026-06-10T22:29:43.298" v="1067" actId="1076"/>
          <ac:spMkLst>
            <pc:docMk/>
            <pc:sldMk cId="1320130941" sldId="305"/>
            <ac:spMk id="3" creationId="{00000000-0000-0000-0000-000000000000}"/>
          </ac:spMkLst>
        </pc:spChg>
        <pc:spChg chg="mod">
          <ac:chgData name="Tim Orton" userId="4e680957-3ceb-430f-9c4a-a999ff0d4ef5" providerId="ADAL" clId="{145C827D-950D-4622-98F2-B18C45C01497}" dt="2026-06-10T22:29:43.298" v="1067" actId="1076"/>
          <ac:spMkLst>
            <pc:docMk/>
            <pc:sldMk cId="1320130941" sldId="305"/>
            <ac:spMk id="4" creationId="{00000000-0000-0000-0000-000000000000}"/>
          </ac:spMkLst>
        </pc:spChg>
        <pc:spChg chg="add mod">
          <ac:chgData name="Tim Orton" userId="4e680957-3ceb-430f-9c4a-a999ff0d4ef5" providerId="ADAL" clId="{145C827D-950D-4622-98F2-B18C45C01497}" dt="2026-06-10T21:55:21.709" v="711" actId="1076"/>
          <ac:spMkLst>
            <pc:docMk/>
            <pc:sldMk cId="1320130941" sldId="305"/>
            <ac:spMk id="5" creationId="{BC98FFD1-0C2D-D899-FF89-EFDBA64DBC48}"/>
          </ac:spMkLst>
        </pc:spChg>
        <pc:spChg chg="add del">
          <ac:chgData name="Tim Orton" userId="4e680957-3ceb-430f-9c4a-a999ff0d4ef5" providerId="ADAL" clId="{145C827D-950D-4622-98F2-B18C45C01497}" dt="2026-06-10T21:53:43.647" v="691" actId="21"/>
          <ac:spMkLst>
            <pc:docMk/>
            <pc:sldMk cId="1320130941" sldId="305"/>
            <ac:spMk id="6" creationId="{00000000-0000-0000-0000-000000000000}"/>
          </ac:spMkLst>
        </pc:spChg>
        <pc:spChg chg="del">
          <ac:chgData name="Tim Orton" userId="4e680957-3ceb-430f-9c4a-a999ff0d4ef5" providerId="ADAL" clId="{145C827D-950D-4622-98F2-B18C45C01497}" dt="2026-06-10T21:53:54.753" v="694" actId="21"/>
          <ac:spMkLst>
            <pc:docMk/>
            <pc:sldMk cId="1320130941" sldId="305"/>
            <ac:spMk id="7" creationId="{00000000-0000-0000-0000-000000000000}"/>
          </ac:spMkLst>
        </pc:spChg>
        <pc:spChg chg="add mod">
          <ac:chgData name="Tim Orton" userId="4e680957-3ceb-430f-9c4a-a999ff0d4ef5" providerId="ADAL" clId="{145C827D-950D-4622-98F2-B18C45C01497}" dt="2026-06-10T21:55:21.709" v="711" actId="1076"/>
          <ac:spMkLst>
            <pc:docMk/>
            <pc:sldMk cId="1320130941" sldId="305"/>
            <ac:spMk id="8" creationId="{5EEDE883-E4BD-C414-5B17-077643E85C8B}"/>
          </ac:spMkLst>
        </pc:spChg>
      </pc:sldChg>
      <pc:sldChg chg="delSp modSp mod ord">
        <pc:chgData name="Tim Orton" userId="4e680957-3ceb-430f-9c4a-a999ff0d4ef5" providerId="ADAL" clId="{145C827D-950D-4622-98F2-B18C45C01497}" dt="2026-06-11T16:11:51.978" v="2234"/>
        <pc:sldMkLst>
          <pc:docMk/>
          <pc:sldMk cId="2186739166" sldId="310"/>
        </pc:sldMkLst>
        <pc:spChg chg="del">
          <ac:chgData name="Tim Orton" userId="4e680957-3ceb-430f-9c4a-a999ff0d4ef5" providerId="ADAL" clId="{145C827D-950D-4622-98F2-B18C45C01497}" dt="2026-06-11T14:56:25.489" v="1095" actId="21"/>
          <ac:spMkLst>
            <pc:docMk/>
            <pc:sldMk cId="2186739166" sldId="310"/>
            <ac:spMk id="2" creationId="{7B48E752-2465-5E03-56C7-F56F3C76FC60}"/>
          </ac:spMkLst>
        </pc:spChg>
        <pc:spChg chg="mod">
          <ac:chgData name="Tim Orton" userId="4e680957-3ceb-430f-9c4a-a999ff0d4ef5" providerId="ADAL" clId="{145C827D-950D-4622-98F2-B18C45C01497}" dt="2026-06-11T16:08:29.910" v="2209" actId="20577"/>
          <ac:spMkLst>
            <pc:docMk/>
            <pc:sldMk cId="2186739166" sldId="310"/>
            <ac:spMk id="3" creationId="{00000000-0000-0000-0000-000000000000}"/>
          </ac:spMkLst>
        </pc:spChg>
        <pc:spChg chg="mod">
          <ac:chgData name="Tim Orton" userId="4e680957-3ceb-430f-9c4a-a999ff0d4ef5" providerId="ADAL" clId="{145C827D-950D-4622-98F2-B18C45C01497}" dt="2026-06-11T14:54:23.655" v="1089" actId="1076"/>
          <ac:spMkLst>
            <pc:docMk/>
            <pc:sldMk cId="2186739166" sldId="310"/>
            <ac:spMk id="4" creationId="{00000000-0000-0000-0000-000000000000}"/>
          </ac:spMkLst>
        </pc:spChg>
        <pc:spChg chg="mod">
          <ac:chgData name="Tim Orton" userId="4e680957-3ceb-430f-9c4a-a999ff0d4ef5" providerId="ADAL" clId="{145C827D-950D-4622-98F2-B18C45C01497}" dt="2026-06-11T14:57:50.357" v="1177" actId="20577"/>
          <ac:spMkLst>
            <pc:docMk/>
            <pc:sldMk cId="2186739166" sldId="310"/>
            <ac:spMk id="5" creationId="{00000000-0000-0000-0000-000000000000}"/>
          </ac:spMkLst>
        </pc:spChg>
        <pc:spChg chg="del">
          <ac:chgData name="Tim Orton" userId="4e680957-3ceb-430f-9c4a-a999ff0d4ef5" providerId="ADAL" clId="{145C827D-950D-4622-98F2-B18C45C01497}" dt="2026-06-11T14:56:39.195" v="1098" actId="21"/>
          <ac:spMkLst>
            <pc:docMk/>
            <pc:sldMk cId="2186739166" sldId="310"/>
            <ac:spMk id="8" creationId="{B0EB2EF5-5460-5349-3B9A-C4E1539B160D}"/>
          </ac:spMkLst>
        </pc:spChg>
      </pc:sldChg>
      <pc:sldChg chg="del">
        <pc:chgData name="Tim Orton" userId="4e680957-3ceb-430f-9c4a-a999ff0d4ef5" providerId="ADAL" clId="{145C827D-950D-4622-98F2-B18C45C01497}" dt="2026-06-11T16:08:59.608" v="2214" actId="2696"/>
        <pc:sldMkLst>
          <pc:docMk/>
          <pc:sldMk cId="145086573" sldId="311"/>
        </pc:sldMkLst>
      </pc:sldChg>
      <pc:sldChg chg="modSp mod">
        <pc:chgData name="Tim Orton" userId="4e680957-3ceb-430f-9c4a-a999ff0d4ef5" providerId="ADAL" clId="{145C827D-950D-4622-98F2-B18C45C01497}" dt="2026-06-11T18:54:27.362" v="2471" actId="1076"/>
        <pc:sldMkLst>
          <pc:docMk/>
          <pc:sldMk cId="3895097091" sldId="321"/>
        </pc:sldMkLst>
        <pc:spChg chg="mod">
          <ac:chgData name="Tim Orton" userId="4e680957-3ceb-430f-9c4a-a999ff0d4ef5" providerId="ADAL" clId="{145C827D-950D-4622-98F2-B18C45C01497}" dt="2026-06-11T18:54:25.189" v="2470" actId="1076"/>
          <ac:spMkLst>
            <pc:docMk/>
            <pc:sldMk cId="3895097091" sldId="321"/>
            <ac:spMk id="2" creationId="{00000000-0000-0000-0000-000000000000}"/>
          </ac:spMkLst>
        </pc:spChg>
        <pc:spChg chg="mod">
          <ac:chgData name="Tim Orton" userId="4e680957-3ceb-430f-9c4a-a999ff0d4ef5" providerId="ADAL" clId="{145C827D-950D-4622-98F2-B18C45C01497}" dt="2026-06-10T21:27:50.465" v="379" actId="14100"/>
          <ac:spMkLst>
            <pc:docMk/>
            <pc:sldMk cId="3895097091" sldId="321"/>
            <ac:spMk id="3" creationId="{00000000-0000-0000-0000-000000000000}"/>
          </ac:spMkLst>
        </pc:spChg>
        <pc:picChg chg="mod">
          <ac:chgData name="Tim Orton" userId="4e680957-3ceb-430f-9c4a-a999ff0d4ef5" providerId="ADAL" clId="{145C827D-950D-4622-98F2-B18C45C01497}" dt="2026-06-11T18:54:27.362" v="2471" actId="1076"/>
          <ac:picMkLst>
            <pc:docMk/>
            <pc:sldMk cId="3895097091" sldId="321"/>
            <ac:picMk id="5" creationId="{0F355934-18FA-AC3B-19F4-BAC28E43648A}"/>
          </ac:picMkLst>
        </pc:picChg>
      </pc:sldChg>
      <pc:sldChg chg="addSp delSp modSp mod ord">
        <pc:chgData name="Tim Orton" userId="4e680957-3ceb-430f-9c4a-a999ff0d4ef5" providerId="ADAL" clId="{145C827D-950D-4622-98F2-B18C45C01497}" dt="2026-06-11T16:11:20.314" v="2228"/>
        <pc:sldMkLst>
          <pc:docMk/>
          <pc:sldMk cId="1863744272" sldId="340"/>
        </pc:sldMkLst>
        <pc:spChg chg="mod">
          <ac:chgData name="Tim Orton" userId="4e680957-3ceb-430f-9c4a-a999ff0d4ef5" providerId="ADAL" clId="{145C827D-950D-4622-98F2-B18C45C01497}" dt="2026-06-11T16:08:36.462" v="2210"/>
          <ac:spMkLst>
            <pc:docMk/>
            <pc:sldMk cId="1863744272" sldId="340"/>
            <ac:spMk id="3" creationId="{00000000-0000-0000-0000-000000000000}"/>
          </ac:spMkLst>
        </pc:spChg>
        <pc:spChg chg="mod">
          <ac:chgData name="Tim Orton" userId="4e680957-3ceb-430f-9c4a-a999ff0d4ef5" providerId="ADAL" clId="{145C827D-950D-4622-98F2-B18C45C01497}" dt="2026-06-11T15:18:53.512" v="1436" actId="20577"/>
          <ac:spMkLst>
            <pc:docMk/>
            <pc:sldMk cId="1863744272" sldId="340"/>
            <ac:spMk id="6" creationId="{00000000-0000-0000-0000-000000000000}"/>
          </ac:spMkLst>
        </pc:spChg>
        <pc:spChg chg="mod">
          <ac:chgData name="Tim Orton" userId="4e680957-3ceb-430f-9c4a-a999ff0d4ef5" providerId="ADAL" clId="{145C827D-950D-4622-98F2-B18C45C01497}" dt="2026-06-11T15:46:35.805" v="1671" actId="20577"/>
          <ac:spMkLst>
            <pc:docMk/>
            <pc:sldMk cId="1863744272" sldId="340"/>
            <ac:spMk id="7" creationId="{00000000-0000-0000-0000-000000000000}"/>
          </ac:spMkLst>
        </pc:spChg>
        <pc:spChg chg="del">
          <ac:chgData name="Tim Orton" userId="4e680957-3ceb-430f-9c4a-a999ff0d4ef5" providerId="ADAL" clId="{145C827D-950D-4622-98F2-B18C45C01497}" dt="2026-06-11T15:13:53.819" v="1356" actId="478"/>
          <ac:spMkLst>
            <pc:docMk/>
            <pc:sldMk cId="1863744272" sldId="340"/>
            <ac:spMk id="8" creationId="{F654C276-435A-E87F-A644-E91176C081BB}"/>
          </ac:spMkLst>
        </pc:spChg>
        <pc:picChg chg="del mod">
          <ac:chgData name="Tim Orton" userId="4e680957-3ceb-430f-9c4a-a999ff0d4ef5" providerId="ADAL" clId="{145C827D-950D-4622-98F2-B18C45C01497}" dt="2026-06-11T15:10:21.328" v="1197" actId="478"/>
          <ac:picMkLst>
            <pc:docMk/>
            <pc:sldMk cId="1863744272" sldId="340"/>
            <ac:picMk id="4" creationId="{6CF4066A-47C2-F72F-69BD-376038211096}"/>
          </ac:picMkLst>
        </pc:picChg>
        <pc:picChg chg="add del mod">
          <ac:chgData name="Tim Orton" userId="4e680957-3ceb-430f-9c4a-a999ff0d4ef5" providerId="ADAL" clId="{145C827D-950D-4622-98F2-B18C45C01497}" dt="2026-06-11T15:20:57.555" v="1547" actId="478"/>
          <ac:picMkLst>
            <pc:docMk/>
            <pc:sldMk cId="1863744272" sldId="340"/>
            <ac:picMk id="5" creationId="{359B70B3-6AEF-99C0-4181-43FA73B14B88}"/>
          </ac:picMkLst>
        </pc:picChg>
        <pc:picChg chg="add mod">
          <ac:chgData name="Tim Orton" userId="4e680957-3ceb-430f-9c4a-a999ff0d4ef5" providerId="ADAL" clId="{145C827D-950D-4622-98F2-B18C45C01497}" dt="2026-06-11T15:46:25.688" v="1661" actId="1076"/>
          <ac:picMkLst>
            <pc:docMk/>
            <pc:sldMk cId="1863744272" sldId="340"/>
            <ac:picMk id="10" creationId="{1A1D4A91-3770-DF48-8072-BD455F51C1A5}"/>
          </ac:picMkLst>
        </pc:picChg>
        <pc:picChg chg="add mod">
          <ac:chgData name="Tim Orton" userId="4e680957-3ceb-430f-9c4a-a999ff0d4ef5" providerId="ADAL" clId="{145C827D-950D-4622-98F2-B18C45C01497}" dt="2026-06-11T15:46:50.921" v="1673" actId="1076"/>
          <ac:picMkLst>
            <pc:docMk/>
            <pc:sldMk cId="1863744272" sldId="340"/>
            <ac:picMk id="1026" creationId="{A754145D-8A33-417D-26F7-46D36DF8C5BD}"/>
          </ac:picMkLst>
        </pc:picChg>
      </pc:sldChg>
      <pc:sldChg chg="delSp del mod">
        <pc:chgData name="Tim Orton" userId="4e680957-3ceb-430f-9c4a-a999ff0d4ef5" providerId="ADAL" clId="{145C827D-950D-4622-98F2-B18C45C01497}" dt="2026-06-11T16:09:04.860" v="2215" actId="2696"/>
        <pc:sldMkLst>
          <pc:docMk/>
          <pc:sldMk cId="47857006" sldId="361"/>
        </pc:sldMkLst>
        <pc:spChg chg="del">
          <ac:chgData name="Tim Orton" userId="4e680957-3ceb-430f-9c4a-a999ff0d4ef5" providerId="ADAL" clId="{145C827D-950D-4622-98F2-B18C45C01497}" dt="2026-06-11T15:50:21.855" v="1687" actId="21"/>
          <ac:spMkLst>
            <pc:docMk/>
            <pc:sldMk cId="47857006" sldId="361"/>
            <ac:spMk id="9" creationId="{7537BADD-F3B0-BDA8-FA3F-4778C93FD822}"/>
          </ac:spMkLst>
        </pc:spChg>
      </pc:sldChg>
      <pc:sldChg chg="add del">
        <pc:chgData name="Tim Orton" userId="4e680957-3ceb-430f-9c4a-a999ff0d4ef5" providerId="ADAL" clId="{145C827D-950D-4622-98F2-B18C45C01497}" dt="2026-06-10T21:37:32.577" v="465" actId="2696"/>
        <pc:sldMkLst>
          <pc:docMk/>
          <pc:sldMk cId="10441851" sldId="362"/>
        </pc:sldMkLst>
      </pc:sldChg>
      <pc:sldChg chg="addSp modSp new del mod ord">
        <pc:chgData name="Tim Orton" userId="4e680957-3ceb-430f-9c4a-a999ff0d4ef5" providerId="ADAL" clId="{145C827D-950D-4622-98F2-B18C45C01497}" dt="2026-06-11T17:38:47.699" v="2401" actId="2696"/>
        <pc:sldMkLst>
          <pc:docMk/>
          <pc:sldMk cId="3748300872" sldId="363"/>
        </pc:sldMkLst>
        <pc:spChg chg="add mod">
          <ac:chgData name="Tim Orton" userId="4e680957-3ceb-430f-9c4a-a999ff0d4ef5" providerId="ADAL" clId="{145C827D-950D-4622-98F2-B18C45C01497}" dt="2026-06-10T21:56:56.852" v="745" actId="1076"/>
          <ac:spMkLst>
            <pc:docMk/>
            <pc:sldMk cId="3748300872" sldId="363"/>
            <ac:spMk id="2" creationId="{00000000-0000-0000-0000-000000000000}"/>
          </ac:spMkLst>
        </pc:spChg>
        <pc:spChg chg="add mod">
          <ac:chgData name="Tim Orton" userId="4e680957-3ceb-430f-9c4a-a999ff0d4ef5" providerId="ADAL" clId="{145C827D-950D-4622-98F2-B18C45C01497}" dt="2026-06-10T21:56:59.704" v="746" actId="1076"/>
          <ac:spMkLst>
            <pc:docMk/>
            <pc:sldMk cId="3748300872" sldId="363"/>
            <ac:spMk id="3" creationId="{00000000-0000-0000-0000-000000000000}"/>
          </ac:spMkLst>
        </pc:spChg>
        <pc:spChg chg="add mod">
          <ac:chgData name="Tim Orton" userId="4e680957-3ceb-430f-9c4a-a999ff0d4ef5" providerId="ADAL" clId="{145C827D-950D-4622-98F2-B18C45C01497}" dt="2026-06-10T21:57:23.194" v="749" actId="1076"/>
          <ac:spMkLst>
            <pc:docMk/>
            <pc:sldMk cId="3748300872" sldId="363"/>
            <ac:spMk id="4" creationId="{E8C2D224-3CE3-E943-FE40-E5B3F005B1D5}"/>
          </ac:spMkLst>
        </pc:spChg>
        <pc:spChg chg="add mod">
          <ac:chgData name="Tim Orton" userId="4e680957-3ceb-430f-9c4a-a999ff0d4ef5" providerId="ADAL" clId="{145C827D-950D-4622-98F2-B18C45C01497}" dt="2026-06-10T21:56:51.853" v="743" actId="1076"/>
          <ac:spMkLst>
            <pc:docMk/>
            <pc:sldMk cId="3748300872" sldId="363"/>
            <ac:spMk id="6" creationId="{00000000-0000-0000-0000-000000000000}"/>
          </ac:spMkLst>
        </pc:spChg>
        <pc:spChg chg="add mod">
          <ac:chgData name="Tim Orton" userId="4e680957-3ceb-430f-9c4a-a999ff0d4ef5" providerId="ADAL" clId="{145C827D-950D-4622-98F2-B18C45C01497}" dt="2026-06-10T21:56:54.092" v="744" actId="1076"/>
          <ac:spMkLst>
            <pc:docMk/>
            <pc:sldMk cId="3748300872" sldId="363"/>
            <ac:spMk id="7" creationId="{00000000-0000-0000-0000-000000000000}"/>
          </ac:spMkLst>
        </pc:spChg>
        <pc:spChg chg="add mod">
          <ac:chgData name="Tim Orton" userId="4e680957-3ceb-430f-9c4a-a999ff0d4ef5" providerId="ADAL" clId="{145C827D-950D-4622-98F2-B18C45C01497}" dt="2026-06-10T21:57:45.786" v="752" actId="1076"/>
          <ac:spMkLst>
            <pc:docMk/>
            <pc:sldMk cId="3748300872" sldId="363"/>
            <ac:spMk id="8" creationId="{6DA8E71C-5375-5DCE-1CC1-D8D91B80F9C7}"/>
          </ac:spMkLst>
        </pc:spChg>
      </pc:sldChg>
      <pc:sldChg chg="add del">
        <pc:chgData name="Tim Orton" userId="4e680957-3ceb-430f-9c4a-a999ff0d4ef5" providerId="ADAL" clId="{145C827D-950D-4622-98F2-B18C45C01497}" dt="2026-06-10T21:42:58.773" v="471"/>
        <pc:sldMkLst>
          <pc:docMk/>
          <pc:sldMk cId="1562261103" sldId="364"/>
        </pc:sldMkLst>
      </pc:sldChg>
      <pc:sldChg chg="delSp modSp add mod ord">
        <pc:chgData name="Tim Orton" userId="4e680957-3ceb-430f-9c4a-a999ff0d4ef5" providerId="ADAL" clId="{145C827D-950D-4622-98F2-B18C45C01497}" dt="2026-06-11T17:11:21.317" v="2367" actId="1076"/>
        <pc:sldMkLst>
          <pc:docMk/>
          <pc:sldMk cId="2388304127" sldId="364"/>
        </pc:sldMkLst>
        <pc:spChg chg="mod">
          <ac:chgData name="Tim Orton" userId="4e680957-3ceb-430f-9c4a-a999ff0d4ef5" providerId="ADAL" clId="{145C827D-950D-4622-98F2-B18C45C01497}" dt="2026-06-11T16:08:40.613" v="2211"/>
          <ac:spMkLst>
            <pc:docMk/>
            <pc:sldMk cId="2388304127" sldId="364"/>
            <ac:spMk id="3" creationId="{58DD867C-2044-7A1F-9FED-4B53DBB62B8F}"/>
          </ac:spMkLst>
        </pc:spChg>
        <pc:spChg chg="mod">
          <ac:chgData name="Tim Orton" userId="4e680957-3ceb-430f-9c4a-a999ff0d4ef5" providerId="ADAL" clId="{145C827D-950D-4622-98F2-B18C45C01497}" dt="2026-06-11T17:11:13.997" v="2366" actId="20577"/>
          <ac:spMkLst>
            <pc:docMk/>
            <pc:sldMk cId="2388304127" sldId="364"/>
            <ac:spMk id="7" creationId="{973ADFAB-CD44-501A-1254-F531DB1BC473}"/>
          </ac:spMkLst>
        </pc:spChg>
        <pc:picChg chg="mod">
          <ac:chgData name="Tim Orton" userId="4e680957-3ceb-430f-9c4a-a999ff0d4ef5" providerId="ADAL" clId="{145C827D-950D-4622-98F2-B18C45C01497}" dt="2026-06-11T17:11:21.317" v="2367" actId="1076"/>
          <ac:picMkLst>
            <pc:docMk/>
            <pc:sldMk cId="2388304127" sldId="364"/>
            <ac:picMk id="5" creationId="{8196B477-229C-E7F8-C0C8-7B7E2E9B6849}"/>
          </ac:picMkLst>
        </pc:picChg>
        <pc:picChg chg="del">
          <ac:chgData name="Tim Orton" userId="4e680957-3ceb-430f-9c4a-a999ff0d4ef5" providerId="ADAL" clId="{145C827D-950D-4622-98F2-B18C45C01497}" dt="2026-06-11T15:47:07.655" v="1674" actId="478"/>
          <ac:picMkLst>
            <pc:docMk/>
            <pc:sldMk cId="2388304127" sldId="364"/>
            <ac:picMk id="10" creationId="{D4CD6711-8593-8A48-81DA-70CA57386580}"/>
          </ac:picMkLst>
        </pc:picChg>
      </pc:sldChg>
      <pc:sldChg chg="add del">
        <pc:chgData name="Tim Orton" userId="4e680957-3ceb-430f-9c4a-a999ff0d4ef5" providerId="ADAL" clId="{145C827D-950D-4622-98F2-B18C45C01497}" dt="2026-06-10T21:42:58.002" v="470"/>
        <pc:sldMkLst>
          <pc:docMk/>
          <pc:sldMk cId="16364904" sldId="365"/>
        </pc:sldMkLst>
      </pc:sldChg>
      <pc:sldChg chg="addSp delSp modSp add mod ord">
        <pc:chgData name="Tim Orton" userId="4e680957-3ceb-430f-9c4a-a999ff0d4ef5" providerId="ADAL" clId="{145C827D-950D-4622-98F2-B18C45C01497}" dt="2026-06-11T16:11:20.314" v="2228"/>
        <pc:sldMkLst>
          <pc:docMk/>
          <pc:sldMk cId="3585188660" sldId="365"/>
        </pc:sldMkLst>
        <pc:spChg chg="mod">
          <ac:chgData name="Tim Orton" userId="4e680957-3ceb-430f-9c4a-a999ff0d4ef5" providerId="ADAL" clId="{145C827D-950D-4622-98F2-B18C45C01497}" dt="2026-06-11T16:08:45.141" v="2212"/>
          <ac:spMkLst>
            <pc:docMk/>
            <pc:sldMk cId="3585188660" sldId="365"/>
            <ac:spMk id="3" creationId="{B36E2E88-B31E-49F5-3455-A8165FAAA7A1}"/>
          </ac:spMkLst>
        </pc:spChg>
        <pc:spChg chg="mod">
          <ac:chgData name="Tim Orton" userId="4e680957-3ceb-430f-9c4a-a999ff0d4ef5" providerId="ADAL" clId="{145C827D-950D-4622-98F2-B18C45C01497}" dt="2026-06-11T15:58:33.467" v="2049" actId="1076"/>
          <ac:spMkLst>
            <pc:docMk/>
            <pc:sldMk cId="3585188660" sldId="365"/>
            <ac:spMk id="6" creationId="{E5577CE2-1708-1A6E-9F01-B95B263B3B35}"/>
          </ac:spMkLst>
        </pc:spChg>
        <pc:spChg chg="del mod">
          <ac:chgData name="Tim Orton" userId="4e680957-3ceb-430f-9c4a-a999ff0d4ef5" providerId="ADAL" clId="{145C827D-950D-4622-98F2-B18C45C01497}" dt="2026-06-11T15:50:30.446" v="1690" actId="478"/>
          <ac:spMkLst>
            <pc:docMk/>
            <pc:sldMk cId="3585188660" sldId="365"/>
            <ac:spMk id="7" creationId="{0A232E44-1EDD-A9D1-E720-D28EC893E60C}"/>
          </ac:spMkLst>
        </pc:spChg>
        <pc:spChg chg="add mod">
          <ac:chgData name="Tim Orton" userId="4e680957-3ceb-430f-9c4a-a999ff0d4ef5" providerId="ADAL" clId="{145C827D-950D-4622-98F2-B18C45C01497}" dt="2026-06-11T16:08:13.463" v="2180" actId="6549"/>
          <ac:spMkLst>
            <pc:docMk/>
            <pc:sldMk cId="3585188660" sldId="365"/>
            <ac:spMk id="9" creationId="{7537BADD-F3B0-BDA8-FA3F-4778C93FD822}"/>
          </ac:spMkLst>
        </pc:spChg>
        <pc:picChg chg="del">
          <ac:chgData name="Tim Orton" userId="4e680957-3ceb-430f-9c4a-a999ff0d4ef5" providerId="ADAL" clId="{145C827D-950D-4622-98F2-B18C45C01497}" dt="2026-06-11T15:50:24.835" v="1688" actId="478"/>
          <ac:picMkLst>
            <pc:docMk/>
            <pc:sldMk cId="3585188660" sldId="365"/>
            <ac:picMk id="5" creationId="{EAB89CDA-4729-84F6-4899-38D3C1F92BD3}"/>
          </ac:picMkLst>
        </pc:picChg>
      </pc:sldChg>
      <pc:sldChg chg="addSp modSp add mod ord">
        <pc:chgData name="Tim Orton" userId="4e680957-3ceb-430f-9c4a-a999ff0d4ef5" providerId="ADAL" clId="{145C827D-950D-4622-98F2-B18C45C01497}" dt="2026-06-11T16:11:20.314" v="2228"/>
        <pc:sldMkLst>
          <pc:docMk/>
          <pc:sldMk cId="1654031153" sldId="366"/>
        </pc:sldMkLst>
        <pc:spChg chg="mod">
          <ac:chgData name="Tim Orton" userId="4e680957-3ceb-430f-9c4a-a999ff0d4ef5" providerId="ADAL" clId="{145C827D-950D-4622-98F2-B18C45C01497}" dt="2026-06-11T16:08:49.582" v="2213"/>
          <ac:spMkLst>
            <pc:docMk/>
            <pc:sldMk cId="1654031153" sldId="366"/>
            <ac:spMk id="3" creationId="{E84E328F-F975-00BD-BDC4-A611F5AE4CBB}"/>
          </ac:spMkLst>
        </pc:spChg>
        <pc:spChg chg="mod">
          <ac:chgData name="Tim Orton" userId="4e680957-3ceb-430f-9c4a-a999ff0d4ef5" providerId="ADAL" clId="{145C827D-950D-4622-98F2-B18C45C01497}" dt="2026-06-11T16:06:44.344" v="2081" actId="14100"/>
          <ac:spMkLst>
            <pc:docMk/>
            <pc:sldMk cId="1654031153" sldId="366"/>
            <ac:spMk id="9" creationId="{D3D9721A-C5A8-E7C2-0596-B8F9E448723C}"/>
          </ac:spMkLst>
        </pc:spChg>
        <pc:picChg chg="add mod">
          <ac:chgData name="Tim Orton" userId="4e680957-3ceb-430f-9c4a-a999ff0d4ef5" providerId="ADAL" clId="{145C827D-950D-4622-98F2-B18C45C01497}" dt="2026-06-11T16:05:18.710" v="2078" actId="1076"/>
          <ac:picMkLst>
            <pc:docMk/>
            <pc:sldMk cId="1654031153" sldId="366"/>
            <ac:picMk id="4" creationId="{B104B904-7EAE-13C4-0F25-2EC127A529B1}"/>
          </ac:picMkLst>
        </pc:picChg>
        <pc:picChg chg="add mod">
          <ac:chgData name="Tim Orton" userId="4e680957-3ceb-430f-9c4a-a999ff0d4ef5" providerId="ADAL" clId="{145C827D-950D-4622-98F2-B18C45C01497}" dt="2026-06-11T16:06:48.213" v="2082" actId="1076"/>
          <ac:picMkLst>
            <pc:docMk/>
            <pc:sldMk cId="1654031153" sldId="366"/>
            <ac:picMk id="7" creationId="{13148FD7-9991-A7B7-551E-98117F1EF3D2}"/>
          </ac:picMkLst>
        </pc:picChg>
      </pc:sldChg>
      <pc:sldChg chg="addSp delSp modSp add mod">
        <pc:chgData name="Tim Orton" userId="4e680957-3ceb-430f-9c4a-a999ff0d4ef5" providerId="ADAL" clId="{145C827D-950D-4622-98F2-B18C45C01497}" dt="2026-06-11T19:55:46.245" v="3405" actId="12"/>
        <pc:sldMkLst>
          <pc:docMk/>
          <pc:sldMk cId="2232943804" sldId="367"/>
        </pc:sldMkLst>
        <pc:spChg chg="mod">
          <ac:chgData name="Tim Orton" userId="4e680957-3ceb-430f-9c4a-a999ff0d4ef5" providerId="ADAL" clId="{145C827D-950D-4622-98F2-B18C45C01497}" dt="2026-06-11T18:53:55.386" v="2467" actId="20577"/>
          <ac:spMkLst>
            <pc:docMk/>
            <pc:sldMk cId="2232943804" sldId="367"/>
            <ac:spMk id="2" creationId="{E61DCAFF-213C-2019-4A3F-742EA143CF41}"/>
          </ac:spMkLst>
        </pc:spChg>
        <pc:spChg chg="del">
          <ac:chgData name="Tim Orton" userId="4e680957-3ceb-430f-9c4a-a999ff0d4ef5" providerId="ADAL" clId="{145C827D-950D-4622-98F2-B18C45C01497}" dt="2026-06-11T18:54:46.686" v="2473" actId="478"/>
          <ac:spMkLst>
            <pc:docMk/>
            <pc:sldMk cId="2232943804" sldId="367"/>
            <ac:spMk id="3" creationId="{F13454B0-1ACE-3F47-6082-9879D544251F}"/>
          </ac:spMkLst>
        </pc:spChg>
        <pc:spChg chg="del">
          <ac:chgData name="Tim Orton" userId="4e680957-3ceb-430f-9c4a-a999ff0d4ef5" providerId="ADAL" clId="{145C827D-950D-4622-98F2-B18C45C01497}" dt="2026-06-11T18:54:44.989" v="2472" actId="478"/>
          <ac:spMkLst>
            <pc:docMk/>
            <pc:sldMk cId="2232943804" sldId="367"/>
            <ac:spMk id="4" creationId="{A1900F88-090F-768C-8E9C-D5A8E8F0D866}"/>
          </ac:spMkLst>
        </pc:spChg>
        <pc:spChg chg="add mod">
          <ac:chgData name="Tim Orton" userId="4e680957-3ceb-430f-9c4a-a999ff0d4ef5" providerId="ADAL" clId="{145C827D-950D-4622-98F2-B18C45C01497}" dt="2026-06-11T19:55:46.245" v="3405" actId="12"/>
          <ac:spMkLst>
            <pc:docMk/>
            <pc:sldMk cId="2232943804" sldId="367"/>
            <ac:spMk id="5" creationId="{E9BFC9D8-866F-1DEC-71D6-F408ABA3DE29}"/>
          </ac:spMkLst>
        </pc:spChg>
        <pc:spChg chg="del">
          <ac:chgData name="Tim Orton" userId="4e680957-3ceb-430f-9c4a-a999ff0d4ef5" providerId="ADAL" clId="{145C827D-950D-4622-98F2-B18C45C01497}" dt="2026-06-11T18:54:48.485" v="2474" actId="478"/>
          <ac:spMkLst>
            <pc:docMk/>
            <pc:sldMk cId="2232943804" sldId="367"/>
            <ac:spMk id="6" creationId="{65C5742D-04FE-FFEE-501D-28E6013277DD}"/>
          </ac:spMkLst>
        </pc:spChg>
        <pc:spChg chg="del">
          <ac:chgData name="Tim Orton" userId="4e680957-3ceb-430f-9c4a-a999ff0d4ef5" providerId="ADAL" clId="{145C827D-950D-4622-98F2-B18C45C01497}" dt="2026-06-11T18:54:49.927" v="2475" actId="478"/>
          <ac:spMkLst>
            <pc:docMk/>
            <pc:sldMk cId="2232943804" sldId="367"/>
            <ac:spMk id="7" creationId="{F76011F4-6BB8-AA7A-82D5-3EC5947207C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F1BE58B5-BB42-427A-B7F9-504A706493DE}" type="datetimeFigureOut">
              <a:rPr lang="en-US" smtClean="0"/>
              <a:t>6/12/2026</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8C94D508-59A8-4861-A99E-8A2F3EC04304}" type="slidenum">
              <a:rPr lang="en-US" smtClean="0"/>
              <a:t>‹#›</a:t>
            </a:fld>
            <a:endParaRPr lang="en-US"/>
          </a:p>
        </p:txBody>
      </p:sp>
    </p:spTree>
    <p:extLst>
      <p:ext uri="{BB962C8B-B14F-4D97-AF65-F5344CB8AC3E}">
        <p14:creationId xmlns:p14="http://schemas.microsoft.com/office/powerpoint/2010/main" val="2752569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ti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90600" y="517525"/>
            <a:ext cx="10515600" cy="1325563"/>
          </a:xfrm>
          <a:prstGeom prst="rect">
            <a:avLst/>
          </a:prstGeom>
        </p:spPr>
        <p:txBody>
          <a:bodyPr anchor="ctr"/>
          <a:lstStyle>
            <a:lvl1pPr>
              <a:defRPr sz="4000">
                <a:latin typeface="Myriad Pro Light" panose="020B0403030403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6F853FD-E5A6-41AF-95BC-5DDC9B78DC25}" type="datetimeFigureOut">
              <a:rPr lang="en-US" smtClean="0"/>
              <a:t>6/12/2026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26D15F-1320-4C8D-8A67-88227C7493B9}" type="slidenum">
              <a:rPr lang="en-US" smtClean="0"/>
              <a:t>‹#›</a:t>
            </a:fld>
            <a:endParaRPr lang="en-US"/>
          </a:p>
        </p:txBody>
      </p:sp>
    </p:spTree>
    <p:extLst>
      <p:ext uri="{BB962C8B-B14F-4D97-AF65-F5344CB8AC3E}">
        <p14:creationId xmlns:p14="http://schemas.microsoft.com/office/powerpoint/2010/main" val="1569913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3" name="Picture Placeholder 9"/>
          <p:cNvSpPr>
            <a:spLocks noGrp="1"/>
          </p:cNvSpPr>
          <p:nvPr>
            <p:ph type="pic" sz="quarter" idx="16"/>
          </p:nvPr>
        </p:nvSpPr>
        <p:spPr>
          <a:xfrm>
            <a:off x="3213100" y="3376612"/>
            <a:ext cx="2791460" cy="3481388"/>
          </a:xfrm>
          <a:prstGeom prst="rect">
            <a:avLst/>
          </a:prstGeom>
        </p:spPr>
        <p:txBody>
          <a:bodyPr/>
          <a:lstStyle/>
          <a:p>
            <a:r>
              <a:rPr lang="en-US"/>
              <a:t>Click icon to add picture</a:t>
            </a:r>
            <a:endParaRPr lang="en-US" dirty="0"/>
          </a:p>
        </p:txBody>
      </p:sp>
      <p:sp>
        <p:nvSpPr>
          <p:cNvPr id="4" name="Content Placeholder 3"/>
          <p:cNvSpPr>
            <a:spLocks noGrp="1"/>
          </p:cNvSpPr>
          <p:nvPr>
            <p:ph sz="half" idx="2" hasCustomPrompt="1"/>
          </p:nvPr>
        </p:nvSpPr>
        <p:spPr>
          <a:xfrm>
            <a:off x="6362700" y="1317625"/>
            <a:ext cx="4991100" cy="1247775"/>
          </a:xfrm>
          <a:prstGeom prst="rect">
            <a:avLst/>
          </a:prstGeom>
        </p:spPr>
        <p:txBody>
          <a:bodyPr/>
          <a:lstStyle>
            <a:lvl1pPr marL="0" indent="0">
              <a:buNone/>
              <a:defRPr sz="2000" baseline="0">
                <a:latin typeface="Myriad Pro Light" panose="020B0403030403020204" pitchFamily="34" charset="0"/>
              </a:defRPr>
            </a:lvl1pPr>
            <a:lvl2pPr>
              <a:defRPr>
                <a:latin typeface="Myriad Pro Light" panose="020B0403030403020204" pitchFamily="34" charset="0"/>
              </a:defRPr>
            </a:lvl2pPr>
            <a:lvl3pPr>
              <a:defRPr>
                <a:latin typeface="Myriad Pro Light" panose="020B0403030403020204" pitchFamily="34" charset="0"/>
              </a:defRPr>
            </a:lvl3pPr>
            <a:lvl4pPr>
              <a:defRPr>
                <a:latin typeface="Myriad Pro Light" panose="020B0403030403020204" pitchFamily="34" charset="0"/>
              </a:defRPr>
            </a:lvl4pPr>
            <a:lvl5pPr>
              <a:defRPr>
                <a:latin typeface="Myriad Pro Light" panose="020B0403030403020204" pitchFamily="34" charset="0"/>
              </a:defRPr>
            </a:lvl5pPr>
          </a:lstStyle>
          <a:p>
            <a:pPr lvl="0"/>
            <a:r>
              <a:rPr lang="en-US" dirty="0"/>
              <a:t>Enter intro statement with highlighted important items</a:t>
            </a:r>
          </a:p>
        </p:txBody>
      </p:sp>
      <p:sp>
        <p:nvSpPr>
          <p:cNvPr id="8" name="Content Placeholder 3"/>
          <p:cNvSpPr>
            <a:spLocks noGrp="1"/>
          </p:cNvSpPr>
          <p:nvPr>
            <p:ph sz="half" idx="13" hasCustomPrompt="1"/>
          </p:nvPr>
        </p:nvSpPr>
        <p:spPr>
          <a:xfrm>
            <a:off x="6362700" y="2752725"/>
            <a:ext cx="4991100" cy="1247775"/>
          </a:xfrm>
          <a:prstGeom prst="rect">
            <a:avLst/>
          </a:prstGeom>
        </p:spPr>
        <p:txBody>
          <a:bodyPr/>
          <a:lstStyle>
            <a:lvl1pPr marL="285750" indent="-285750">
              <a:buFont typeface="Arial" panose="020B0604020202020204" pitchFamily="34" charset="0"/>
              <a:buChar char="•"/>
              <a:defRPr sz="1800">
                <a:latin typeface="Myriad Pro Light" panose="020B0403030403020204" pitchFamily="34" charset="0"/>
              </a:defRPr>
            </a:lvl1pPr>
            <a:lvl2pPr>
              <a:defRPr>
                <a:latin typeface="Myriad Pro Light" panose="020B0403030403020204" pitchFamily="34" charset="0"/>
              </a:defRPr>
            </a:lvl2pPr>
            <a:lvl3pPr>
              <a:defRPr>
                <a:latin typeface="Myriad Pro Light" panose="020B0403030403020204" pitchFamily="34" charset="0"/>
              </a:defRPr>
            </a:lvl3pPr>
            <a:lvl4pPr>
              <a:defRPr>
                <a:latin typeface="Myriad Pro Light" panose="020B0403030403020204" pitchFamily="34" charset="0"/>
              </a:defRPr>
            </a:lvl4pPr>
            <a:lvl5pPr>
              <a:defRPr>
                <a:latin typeface="Myriad Pro Light" panose="020B0403030403020204" pitchFamily="34" charset="0"/>
              </a:defRPr>
            </a:lvl5pPr>
          </a:lstStyle>
          <a:p>
            <a:pPr lvl="0"/>
            <a:r>
              <a:rPr lang="en-US" dirty="0"/>
              <a:t>Enter bullet items</a:t>
            </a:r>
          </a:p>
        </p:txBody>
      </p:sp>
      <p:sp>
        <p:nvSpPr>
          <p:cNvPr id="10" name="Picture Placeholder 9"/>
          <p:cNvSpPr>
            <a:spLocks noGrp="1"/>
          </p:cNvSpPr>
          <p:nvPr>
            <p:ph type="pic" sz="quarter" idx="14"/>
          </p:nvPr>
        </p:nvSpPr>
        <p:spPr>
          <a:xfrm>
            <a:off x="0" y="0"/>
            <a:ext cx="6004560" cy="3263900"/>
          </a:xfrm>
          <a:prstGeom prst="rect">
            <a:avLst/>
          </a:prstGeom>
        </p:spPr>
        <p:txBody>
          <a:bodyPr/>
          <a:lstStyle/>
          <a:p>
            <a:r>
              <a:rPr lang="en-US"/>
              <a:t>Click icon to add picture</a:t>
            </a:r>
          </a:p>
        </p:txBody>
      </p:sp>
      <p:sp>
        <p:nvSpPr>
          <p:cNvPr id="12" name="Picture Placeholder 9"/>
          <p:cNvSpPr>
            <a:spLocks noGrp="1"/>
          </p:cNvSpPr>
          <p:nvPr>
            <p:ph type="pic" sz="quarter" idx="15"/>
          </p:nvPr>
        </p:nvSpPr>
        <p:spPr>
          <a:xfrm>
            <a:off x="0" y="3376612"/>
            <a:ext cx="3086100" cy="3481388"/>
          </a:xfrm>
          <a:prstGeom prst="rect">
            <a:avLst/>
          </a:prstGeom>
        </p:spPr>
        <p:txBody>
          <a:bodyPr/>
          <a:lstStyle/>
          <a:p>
            <a:r>
              <a:rPr lang="en-US"/>
              <a:t>Click icon to add picture</a:t>
            </a:r>
            <a:endParaRPr lang="en-US" dirty="0"/>
          </a:p>
        </p:txBody>
      </p:sp>
    </p:spTree>
    <p:extLst>
      <p:ext uri="{BB962C8B-B14F-4D97-AF65-F5344CB8AC3E}">
        <p14:creationId xmlns:p14="http://schemas.microsoft.com/office/powerpoint/2010/main" val="3772515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47326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2022" y="937056"/>
            <a:ext cx="10527956" cy="2664982"/>
          </a:xfrm>
          <a:prstGeom prst="rect">
            <a:avLst/>
          </a:prstGeom>
          <a:effectLst>
            <a:reflection blurRad="6350" stA="14000" endPos="35000" dir="5400000" sy="-100000" algn="bl" rotWithShape="0"/>
          </a:effectLst>
        </p:spPr>
      </p:pic>
      <p:sp>
        <p:nvSpPr>
          <p:cNvPr id="3" name="Subtitle 2"/>
          <p:cNvSpPr>
            <a:spLocks noGrp="1"/>
          </p:cNvSpPr>
          <p:nvPr>
            <p:ph type="subTitle" idx="1"/>
          </p:nvPr>
        </p:nvSpPr>
        <p:spPr>
          <a:xfrm>
            <a:off x="1524000" y="4814595"/>
            <a:ext cx="9829800" cy="909735"/>
          </a:xfrm>
          <a:prstGeom prst="rect">
            <a:avLst/>
          </a:prstGeom>
        </p:spPr>
        <p:txBody>
          <a:bodyPr>
            <a:normAutofit/>
          </a:bodyPr>
          <a:lstStyle>
            <a:lvl1pPr marL="0" indent="0" algn="r">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071EAF-55C2-4CBC-8B88-3A4F1A2EC183}" type="datetimeFigureOut">
              <a:rPr lang="en-US" smtClean="0"/>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99602-E36D-4240-8A8C-F597B36D3D8C}" type="slidenum">
              <a:rPr lang="en-US" smtClean="0"/>
              <a:t>‹#›</a:t>
            </a:fld>
            <a:endParaRPr lang="en-US"/>
          </a:p>
        </p:txBody>
      </p:sp>
    </p:spTree>
    <p:extLst>
      <p:ext uri="{BB962C8B-B14F-4D97-AF65-F5344CB8AC3E}">
        <p14:creationId xmlns:p14="http://schemas.microsoft.com/office/powerpoint/2010/main" val="55753348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tiff"/><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bg1">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F853FD-E5A6-41AF-95BC-5DDC9B78DC25}" type="datetimeFigureOut">
              <a:rPr lang="en-US" smtClean="0"/>
              <a:t>6/12/2026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26D15F-1320-4C8D-8A67-88227C7493B9}" type="slidenum">
              <a:rPr lang="en-US" smtClean="0"/>
              <a:t>‹#›</a:t>
            </a:fld>
            <a:endParaRPr lang="en-US"/>
          </a:p>
        </p:txBody>
      </p:sp>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82911" y="230188"/>
            <a:ext cx="2170624" cy="549458"/>
          </a:xfrm>
          <a:prstGeom prst="rect">
            <a:avLst/>
          </a:prstGeom>
          <a:effectLst>
            <a:reflection blurRad="6350" stA="19000" endPos="35000" dir="5400000" sy="-100000" algn="bl" rotWithShape="0"/>
          </a:effectLst>
        </p:spPr>
      </p:pic>
    </p:spTree>
    <p:extLst>
      <p:ext uri="{BB962C8B-B14F-4D97-AF65-F5344CB8AC3E}">
        <p14:creationId xmlns:p14="http://schemas.microsoft.com/office/powerpoint/2010/main" val="747125293"/>
      </p:ext>
    </p:extLst>
  </p:cSld>
  <p:clrMap bg1="lt1" tx1="dk1" bg2="lt2" tx2="dk2" accent1="accent1" accent2="accent2" accent3="accent3" accent4="accent4" accent5="accent5" accent6="accent6" hlink="hlink" folHlink="folHlink"/>
  <p:sldLayoutIdLst>
    <p:sldLayoutId id="2147483654" r:id="rId1"/>
    <p:sldLayoutId id="2147483652" r:id="rId2"/>
    <p:sldLayoutId id="2147483655" r:id="rId3"/>
    <p:sldLayoutId id="2147483656" r:id="rId4"/>
  </p:sldLayoutIdLst>
  <p:txStyles>
    <p:titleStyle>
      <a:lvl1pPr algn="l" defTabSz="914400" rtl="0" eaLnBrk="1" latinLnBrk="0" hangingPunct="1">
        <a:lnSpc>
          <a:spcPct val="90000"/>
        </a:lnSpc>
        <a:spcBef>
          <a:spcPct val="0"/>
        </a:spcBef>
        <a:buNone/>
        <a:defRPr sz="4400" kern="1200">
          <a:solidFill>
            <a:schemeClr val="tx1"/>
          </a:solidFill>
          <a:latin typeface="Myriad Pro" panose="020B05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1"/>
          <p:cNvSpPr>
            <a:spLocks noGrp="1"/>
          </p:cNvSpPr>
          <p:nvPr>
            <p:ph type="subTitle" idx="1"/>
          </p:nvPr>
        </p:nvSpPr>
        <p:spPr>
          <a:xfrm>
            <a:off x="998561" y="4308856"/>
            <a:ext cx="10194878" cy="2128157"/>
          </a:xfrm>
        </p:spPr>
        <p:txBody>
          <a:bodyPr>
            <a:noAutofit/>
          </a:bodyPr>
          <a:lstStyle/>
          <a:p>
            <a:pPr algn="ctr"/>
            <a:r>
              <a:rPr lang="en-US" sz="3000" b="1" dirty="0">
                <a:latin typeface="Myriad Pro Light" panose="020B0403030403020204" pitchFamily="34" charset="0"/>
              </a:rPr>
              <a:t>2026 WAC Summit</a:t>
            </a:r>
          </a:p>
          <a:p>
            <a:pPr algn="ctr"/>
            <a:r>
              <a:rPr lang="en-US" sz="2800" b="1" dirty="0">
                <a:latin typeface="Myriad Pro Light" panose="020B0403030403020204" pitchFamily="34" charset="0"/>
              </a:rPr>
              <a:t>Clive Facility WAC Training</a:t>
            </a:r>
          </a:p>
          <a:p>
            <a:pPr algn="ctr"/>
            <a:endParaRPr lang="en-US" sz="600" dirty="0">
              <a:latin typeface="Myriad Pro Light" panose="020B0403030403020204" pitchFamily="34" charset="0"/>
            </a:endParaRPr>
          </a:p>
          <a:p>
            <a:pPr algn="ctr"/>
            <a:r>
              <a:rPr lang="en-US" sz="2400" dirty="0">
                <a:latin typeface="Myriad Pro Light" panose="020B0403030403020204" pitchFamily="34" charset="0"/>
              </a:rPr>
              <a:t>Tim Orton</a:t>
            </a:r>
          </a:p>
          <a:p>
            <a:pPr algn="ctr"/>
            <a:r>
              <a:rPr lang="en-US" sz="2400" dirty="0">
                <a:latin typeface="Myriad Pro Light" panose="020B0403030403020204" pitchFamily="34" charset="0"/>
              </a:rPr>
              <a:t>Jake Gardner</a:t>
            </a:r>
          </a:p>
        </p:txBody>
      </p:sp>
    </p:spTree>
    <p:extLst>
      <p:ext uri="{BB962C8B-B14F-4D97-AF65-F5344CB8AC3E}">
        <p14:creationId xmlns:p14="http://schemas.microsoft.com/office/powerpoint/2010/main" val="1226878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a:t>EnergySolutions’ Waste Acceptance Criteria and Customer Portal Overview</a:t>
            </a:r>
          </a:p>
          <a:p>
            <a:pPr marL="0" indent="0" algn="ctr">
              <a:buNone/>
            </a:pPr>
            <a:r>
              <a:rPr lang="en-US" sz="3200" b="1" dirty="0"/>
              <a:t>Technical Services Contact Information</a:t>
            </a:r>
          </a:p>
        </p:txBody>
      </p:sp>
      <p:sp>
        <p:nvSpPr>
          <p:cNvPr id="2" name="TextBox 1">
            <a:extLst>
              <a:ext uri="{FF2B5EF4-FFF2-40B4-BE49-F238E27FC236}">
                <a16:creationId xmlns:a16="http://schemas.microsoft.com/office/drawing/2014/main" id="{23BB9761-9A15-42EA-B1D6-282591483AFD}"/>
              </a:ext>
            </a:extLst>
          </p:cNvPr>
          <p:cNvSpPr txBox="1"/>
          <p:nvPr/>
        </p:nvSpPr>
        <p:spPr>
          <a:xfrm>
            <a:off x="828369" y="1933650"/>
            <a:ext cx="11058831" cy="5324535"/>
          </a:xfrm>
          <a:prstGeom prst="rect">
            <a:avLst/>
          </a:prstGeom>
          <a:noFill/>
        </p:spPr>
        <p:txBody>
          <a:bodyPr wrap="square" rtlCol="0">
            <a:spAutoFit/>
          </a:bodyPr>
          <a:lstStyle/>
          <a:p>
            <a:endParaRPr lang="en-US" dirty="0"/>
          </a:p>
          <a:p>
            <a:r>
              <a:rPr lang="en-US" sz="2500" b="1" dirty="0"/>
              <a:t>Tim Orton</a:t>
            </a:r>
            <a:r>
              <a:rPr lang="en-US" sz="2500" dirty="0"/>
              <a:t>	   Director of Technical Services		801-649-2144</a:t>
            </a:r>
          </a:p>
          <a:p>
            <a:r>
              <a:rPr lang="en-US" sz="2500" dirty="0"/>
              <a:t>		     </a:t>
            </a:r>
            <a:r>
              <a:rPr lang="en-US" sz="2500" u="sng" dirty="0">
                <a:solidFill>
                  <a:schemeClr val="accent5">
                    <a:lumMod val="75000"/>
                  </a:schemeClr>
                </a:solidFill>
              </a:rPr>
              <a:t>torton@energysolutions.com</a:t>
            </a:r>
            <a:r>
              <a:rPr lang="en-US" sz="2500" dirty="0"/>
              <a:t>		801-209-7251 (cell)</a:t>
            </a:r>
          </a:p>
          <a:p>
            <a:endParaRPr lang="en-US" sz="2500" dirty="0"/>
          </a:p>
          <a:p>
            <a:endParaRPr lang="en-US" sz="2500" dirty="0"/>
          </a:p>
          <a:p>
            <a:r>
              <a:rPr lang="en-US" sz="2500" b="1" dirty="0"/>
              <a:t>Jake Gardner </a:t>
            </a:r>
            <a:r>
              <a:rPr lang="en-US" sz="2500" dirty="0"/>
              <a:t>	   VP of Technical Services			865-220-1207</a:t>
            </a:r>
          </a:p>
          <a:p>
            <a:r>
              <a:rPr lang="en-US" sz="2500" dirty="0"/>
              <a:t>		     </a:t>
            </a:r>
            <a:r>
              <a:rPr lang="en-US" sz="2500" u="sng" dirty="0">
                <a:solidFill>
                  <a:schemeClr val="accent5">
                    <a:lumMod val="75000"/>
                  </a:schemeClr>
                </a:solidFill>
              </a:rPr>
              <a:t>jhgardner@energysolutions.com</a:t>
            </a:r>
            <a:r>
              <a:rPr lang="en-US" sz="2500" dirty="0"/>
              <a:t>		801-836-1555 (cell)</a:t>
            </a:r>
          </a:p>
          <a:p>
            <a:endParaRPr lang="en-US" sz="2500" dirty="0"/>
          </a:p>
          <a:p>
            <a:endParaRPr lang="en-US" sz="2500" dirty="0"/>
          </a:p>
          <a:p>
            <a:r>
              <a:rPr lang="en-US" sz="2500" b="1" dirty="0"/>
              <a:t>Veronica Pitts   </a:t>
            </a:r>
            <a:r>
              <a:rPr lang="en-US" sz="2500" dirty="0"/>
              <a:t>Technical Services Customer Specialist	801-649-2139</a:t>
            </a:r>
          </a:p>
          <a:p>
            <a:r>
              <a:rPr lang="en-US" sz="2500" dirty="0"/>
              <a:t>		     </a:t>
            </a:r>
            <a:r>
              <a:rPr lang="en-US" sz="2500" u="sng" dirty="0">
                <a:solidFill>
                  <a:schemeClr val="accent5">
                    <a:lumMod val="75000"/>
                  </a:schemeClr>
                </a:solidFill>
              </a:rPr>
              <a:t>vpitts@energysolutions.com</a:t>
            </a:r>
            <a:r>
              <a:rPr lang="en-US" sz="2500" dirty="0"/>
              <a:t>		801-573-1707 (cell)</a:t>
            </a:r>
          </a:p>
          <a:p>
            <a:pPr marL="285750" indent="-285750">
              <a:buFont typeface="Arial" panose="020B0604020202020204" pitchFamily="34" charset="0"/>
              <a:buChar char="•"/>
            </a:pPr>
            <a:endParaRPr lang="en-US" dirty="0"/>
          </a:p>
          <a:p>
            <a:endParaRPr lang="en-US" dirty="0"/>
          </a:p>
          <a:p>
            <a:endParaRPr lang="en-US" dirty="0"/>
          </a:p>
          <a:p>
            <a:endParaRPr lang="en-US" dirty="0"/>
          </a:p>
        </p:txBody>
      </p:sp>
    </p:spTree>
    <p:extLst>
      <p:ext uri="{BB962C8B-B14F-4D97-AF65-F5344CB8AC3E}">
        <p14:creationId xmlns:p14="http://schemas.microsoft.com/office/powerpoint/2010/main" val="7800534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418531" y="1537398"/>
            <a:ext cx="11354938" cy="5305206"/>
          </a:xfrm>
          <a:prstGeom prst="rect">
            <a:avLst/>
          </a:prstGeom>
          <a:noFill/>
          <a:ln w="9525">
            <a:noFill/>
            <a:miter lim="800000"/>
            <a:headEnd/>
            <a:tailEnd/>
          </a:ln>
          <a:effectLst/>
        </p:spPr>
        <p:txBody>
          <a:bodyPr/>
          <a:lstStyle/>
          <a:p>
            <a:pPr marL="461963" indent="-461963">
              <a:lnSpc>
                <a:spcPct val="90000"/>
              </a:lnSpc>
              <a:spcBef>
                <a:spcPct val="15000"/>
              </a:spcBef>
              <a:spcAft>
                <a:spcPct val="50000"/>
              </a:spcAft>
              <a:buFont typeface="Arial" panose="020B0604020202020204" pitchFamily="34" charset="0"/>
              <a:buChar char="•"/>
            </a:pPr>
            <a:r>
              <a:rPr lang="en-US" dirty="0">
                <a:latin typeface="Myriad Pro Light" panose="020B0403030403020204" charset="0"/>
                <a:cs typeface="Arial" charset="0"/>
              </a:rPr>
              <a:t>Classification Limit = Class A by Utah Administrative Code (UAC) R313-15-1009</a:t>
            </a:r>
          </a:p>
          <a:p>
            <a:pPr marL="919163" lvl="1" indent="-461963">
              <a:lnSpc>
                <a:spcPct val="90000"/>
              </a:lnSpc>
              <a:spcBef>
                <a:spcPct val="15000"/>
              </a:spcBef>
              <a:spcAft>
                <a:spcPct val="50000"/>
              </a:spcAft>
              <a:buSzPct val="90000"/>
              <a:buFont typeface="Wingdings" panose="05000000000000000000" pitchFamily="2" charset="2"/>
              <a:buChar char="Ø"/>
            </a:pPr>
            <a:r>
              <a:rPr lang="en-US" sz="1600" b="1" dirty="0">
                <a:latin typeface="Myriad Pro Light" panose="020B0403030403020204" charset="0"/>
                <a:cs typeface="Arial" charset="0"/>
              </a:rPr>
              <a:t>Ra-226 ≤ 10,000 </a:t>
            </a:r>
            <a:r>
              <a:rPr lang="en-US" sz="1600" b="1" dirty="0" err="1">
                <a:latin typeface="Myriad Pro Light" panose="020B0403030403020204" charset="0"/>
                <a:cs typeface="Arial" charset="0"/>
              </a:rPr>
              <a:t>pCi</a:t>
            </a:r>
            <a:r>
              <a:rPr lang="en-US" sz="1600" b="1" dirty="0">
                <a:latin typeface="Myriad Pro Light" panose="020B0403030403020204" charset="0"/>
                <a:cs typeface="Arial" charset="0"/>
              </a:rPr>
              <a:t>/g</a:t>
            </a:r>
          </a:p>
          <a:p>
            <a:pPr marL="461963" indent="-461963">
              <a:lnSpc>
                <a:spcPct val="90000"/>
              </a:lnSpc>
              <a:spcBef>
                <a:spcPct val="15000"/>
              </a:spcBef>
              <a:spcAft>
                <a:spcPct val="50000"/>
              </a:spcAft>
              <a:buFont typeface="Arial" panose="020B0604020202020204" pitchFamily="34" charset="0"/>
              <a:buChar char="•"/>
            </a:pPr>
            <a:r>
              <a:rPr lang="en-US" dirty="0">
                <a:latin typeface="Myriad Pro Light" panose="020B0403030403020204" charset="0"/>
                <a:cs typeface="Arial" charset="0"/>
              </a:rPr>
              <a:t>Depleted Uranium Limit: ≤ 18,000 </a:t>
            </a:r>
            <a:r>
              <a:rPr lang="en-US" dirty="0" err="1">
                <a:latin typeface="Myriad Pro Light" panose="020B0403030403020204" charset="0"/>
                <a:cs typeface="Arial" charset="0"/>
              </a:rPr>
              <a:t>pCi</a:t>
            </a:r>
            <a:r>
              <a:rPr lang="en-US" dirty="0">
                <a:latin typeface="Myriad Pro Light" panose="020B0403030403020204" charset="0"/>
                <a:cs typeface="Arial" charset="0"/>
              </a:rPr>
              <a:t>/g (U-Dep) - Moratorium</a:t>
            </a:r>
          </a:p>
          <a:p>
            <a:pPr marL="461963" indent="-461963">
              <a:lnSpc>
                <a:spcPct val="90000"/>
              </a:lnSpc>
              <a:spcBef>
                <a:spcPct val="15000"/>
              </a:spcBef>
              <a:spcAft>
                <a:spcPct val="50000"/>
              </a:spcAft>
              <a:buFont typeface="Arial" panose="020B0604020202020204" pitchFamily="34" charset="0"/>
              <a:buChar char="•"/>
            </a:pPr>
            <a:r>
              <a:rPr lang="en-US" dirty="0">
                <a:latin typeface="Myriad Pro Light" panose="020B0403030403020204" charset="0"/>
                <a:cs typeface="Arial" charset="0"/>
              </a:rPr>
              <a:t>Chelating Agents Limit:  &lt; 0.1% at LLRW; 21% at MW (at time of disposal)</a:t>
            </a:r>
          </a:p>
          <a:p>
            <a:pPr marL="461963" indent="-461963">
              <a:lnSpc>
                <a:spcPct val="90000"/>
              </a:lnSpc>
              <a:spcBef>
                <a:spcPct val="15000"/>
              </a:spcBef>
              <a:spcAft>
                <a:spcPct val="50000"/>
              </a:spcAft>
              <a:buFont typeface="Arial" panose="020B0604020202020204" pitchFamily="34" charset="0"/>
              <a:buChar char="•"/>
            </a:pPr>
            <a:r>
              <a:rPr lang="en-US" dirty="0">
                <a:latin typeface="Myriad Pro Light" panose="020B0403030403020204" charset="0"/>
                <a:cs typeface="Arial" charset="0"/>
              </a:rPr>
              <a:t>Gaseous wastes are prohibited unless at an absolute pressure ≤ 1.5 atmospheres at 20 </a:t>
            </a:r>
            <a:r>
              <a:rPr lang="en-US" baseline="30000" dirty="0">
                <a:latin typeface="Calibri" panose="020F0502020204030204" pitchFamily="34" charset="0"/>
                <a:cs typeface="Calibri" panose="020F0502020204030204" pitchFamily="34" charset="0"/>
              </a:rPr>
              <a:t>◦</a:t>
            </a:r>
            <a:r>
              <a:rPr lang="en-US" dirty="0">
                <a:latin typeface="Calibri" panose="020F0502020204030204" pitchFamily="34" charset="0"/>
                <a:cs typeface="Calibri" panose="020F0502020204030204" pitchFamily="34" charset="0"/>
              </a:rPr>
              <a:t>C</a:t>
            </a:r>
          </a:p>
          <a:p>
            <a:pPr marL="461963" indent="-461963">
              <a:lnSpc>
                <a:spcPct val="90000"/>
              </a:lnSpc>
              <a:spcBef>
                <a:spcPct val="15000"/>
              </a:spcBef>
              <a:spcAft>
                <a:spcPct val="50000"/>
              </a:spcAft>
              <a:buFont typeface="Arial" panose="020B0604020202020204" pitchFamily="34" charset="0"/>
              <a:buChar char="•"/>
            </a:pPr>
            <a:r>
              <a:rPr lang="en-US" dirty="0">
                <a:latin typeface="Myriad Pro Light" panose="020B0403030403020204" charset="0"/>
                <a:cs typeface="Calibri" panose="020F0502020204030204" pitchFamily="34" charset="0"/>
              </a:rPr>
              <a:t>Compact Requirements:</a:t>
            </a:r>
          </a:p>
          <a:p>
            <a:pPr marL="919163" lvl="1" indent="-461963">
              <a:lnSpc>
                <a:spcPct val="90000"/>
              </a:lnSpc>
              <a:spcBef>
                <a:spcPct val="15000"/>
              </a:spcBef>
              <a:spcAft>
                <a:spcPct val="50000"/>
              </a:spcAft>
              <a:buSzPct val="90000"/>
              <a:buFont typeface="Wingdings" panose="05000000000000000000" pitchFamily="2" charset="2"/>
              <a:buChar char="Ø"/>
            </a:pPr>
            <a:r>
              <a:rPr lang="en-US" sz="1600" dirty="0">
                <a:latin typeface="Myriad Pro Light" panose="020B0403030403020204" charset="0"/>
                <a:cs typeface="Calibri" panose="020F0502020204030204" pitchFamily="34" charset="0"/>
              </a:rPr>
              <a:t>Export approval required for waste from the Rocky Mountain, Southwestern, or Texas compacts</a:t>
            </a:r>
          </a:p>
          <a:p>
            <a:pPr marL="919163" lvl="1" indent="-461963">
              <a:lnSpc>
                <a:spcPct val="90000"/>
              </a:lnSpc>
              <a:spcBef>
                <a:spcPct val="15000"/>
              </a:spcBef>
              <a:spcAft>
                <a:spcPct val="50000"/>
              </a:spcAft>
              <a:buSzPct val="90000"/>
              <a:buFont typeface="Wingdings" panose="05000000000000000000" pitchFamily="2" charset="2"/>
              <a:buChar char="Ø"/>
            </a:pPr>
            <a:r>
              <a:rPr lang="en-US" sz="1600" dirty="0">
                <a:latin typeface="Myriad Pro Light" panose="020B0403030403020204" charset="0"/>
                <a:cs typeface="Calibri" panose="020F0502020204030204" pitchFamily="34" charset="0"/>
              </a:rPr>
              <a:t>Export approval required for NORM/NARM and Mixed Waste from the Rocky Mountain Compact</a:t>
            </a:r>
          </a:p>
          <a:p>
            <a:pPr marL="919163" lvl="1" indent="-461963">
              <a:lnSpc>
                <a:spcPct val="90000"/>
              </a:lnSpc>
              <a:spcBef>
                <a:spcPct val="15000"/>
              </a:spcBef>
              <a:spcAft>
                <a:spcPct val="50000"/>
              </a:spcAft>
              <a:buSzPct val="90000"/>
              <a:buFont typeface="Wingdings" panose="05000000000000000000" pitchFamily="2" charset="2"/>
              <a:buChar char="Ø"/>
            </a:pPr>
            <a:r>
              <a:rPr lang="en-US" sz="1600" dirty="0">
                <a:latin typeface="Myriad Pro Light" panose="020B0403030403020204" charset="0"/>
                <a:cs typeface="Calibri" panose="020F0502020204030204" pitchFamily="34" charset="0"/>
              </a:rPr>
              <a:t>LLRW cannot be received from the Northwest Compact – without Compact approval</a:t>
            </a:r>
          </a:p>
          <a:p>
            <a:pPr marL="919163" lvl="1" indent="-461963">
              <a:lnSpc>
                <a:spcPct val="90000"/>
              </a:lnSpc>
              <a:spcBef>
                <a:spcPct val="15000"/>
              </a:spcBef>
              <a:spcAft>
                <a:spcPct val="50000"/>
              </a:spcAft>
              <a:buSzPct val="90000"/>
              <a:buFont typeface="Wingdings" panose="05000000000000000000" pitchFamily="2" charset="2"/>
              <a:buChar char="Ø"/>
            </a:pPr>
            <a:r>
              <a:rPr lang="en-US" sz="1600" dirty="0">
                <a:latin typeface="Myriad Pro Light" panose="020B0403030403020204" charset="0"/>
                <a:cs typeface="Calibri" panose="020F0502020204030204" pitchFamily="34" charset="0"/>
              </a:rPr>
              <a:t>Approvals not required for DOE, NORM/NARM (except Rocky Mountain), or MW (except Rocky Mountain)</a:t>
            </a:r>
          </a:p>
          <a:p>
            <a:pPr marL="461963" indent="-461963">
              <a:lnSpc>
                <a:spcPct val="90000"/>
              </a:lnSpc>
              <a:spcBef>
                <a:spcPct val="15000"/>
              </a:spcBef>
              <a:spcAft>
                <a:spcPct val="50000"/>
              </a:spcAft>
              <a:buFont typeface="Arial" panose="020B0604020202020204" pitchFamily="34" charset="0"/>
              <a:buChar char="•"/>
            </a:pPr>
            <a:r>
              <a:rPr lang="en-US" dirty="0">
                <a:latin typeface="Myriad Pro Light" panose="020B0403030403020204" charset="0"/>
                <a:cs typeface="Calibri" panose="020F0502020204030204" pitchFamily="34" charset="0"/>
              </a:rPr>
              <a:t>Required Labels:</a:t>
            </a:r>
          </a:p>
          <a:p>
            <a:pPr marL="919163" lvl="1" indent="-461963">
              <a:lnSpc>
                <a:spcPct val="90000"/>
              </a:lnSpc>
              <a:spcBef>
                <a:spcPct val="15000"/>
              </a:spcBef>
              <a:spcAft>
                <a:spcPct val="50000"/>
              </a:spcAft>
              <a:buSzPct val="90000"/>
              <a:buFont typeface="Wingdings" panose="05000000000000000000" pitchFamily="2" charset="2"/>
              <a:buChar char="Ø"/>
            </a:pPr>
            <a:r>
              <a:rPr lang="en-US" sz="1600" dirty="0">
                <a:latin typeface="Myriad Pro Light" panose="020B0403030403020204" charset="0"/>
                <a:cs typeface="Calibri" panose="020F0502020204030204" pitchFamily="34" charset="0"/>
              </a:rPr>
              <a:t>“Class A Unstable” or “Class AU”  </a:t>
            </a:r>
            <a:r>
              <a:rPr lang="en-US" sz="1400" dirty="0">
                <a:latin typeface="Myriad Pro Light" panose="020B0403030403020204" charset="0"/>
                <a:cs typeface="Calibri" panose="020F0502020204030204" pitchFamily="34" charset="0"/>
              </a:rPr>
              <a:t>(Minimum 0.5 inch lettering, in contrasting color)</a:t>
            </a:r>
          </a:p>
        </p:txBody>
      </p:sp>
      <p:sp>
        <p:nvSpPr>
          <p:cNvPr id="3" name="Content Placeholder 1"/>
          <p:cNvSpPr txBox="1">
            <a:spLocks/>
          </p:cNvSpPr>
          <p:nvPr/>
        </p:nvSpPr>
        <p:spPr>
          <a:xfrm>
            <a:off x="887103" y="416873"/>
            <a:ext cx="8666329" cy="11205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a:t>EnergySolutions’ Waste Acceptance Criteria and Customer Portal Overview</a:t>
            </a:r>
          </a:p>
          <a:p>
            <a:pPr marL="0" indent="0" algn="ctr">
              <a:buNone/>
            </a:pPr>
            <a:r>
              <a:rPr lang="en-US" sz="3200" b="1" dirty="0"/>
              <a:t>Other Clive WAC Requirements</a:t>
            </a:r>
          </a:p>
        </p:txBody>
      </p:sp>
      <p:pic>
        <p:nvPicPr>
          <p:cNvPr id="5" name="Picture 4">
            <a:extLst>
              <a:ext uri="{FF2B5EF4-FFF2-40B4-BE49-F238E27FC236}">
                <a16:creationId xmlns:a16="http://schemas.microsoft.com/office/drawing/2014/main" id="{0F355934-18FA-AC3B-19F4-BAC28E43648A}"/>
              </a:ext>
            </a:extLst>
          </p:cNvPr>
          <p:cNvPicPr>
            <a:picLocks noChangeAspect="1"/>
          </p:cNvPicPr>
          <p:nvPr/>
        </p:nvPicPr>
        <p:blipFill>
          <a:blip r:embed="rId2"/>
          <a:stretch>
            <a:fillRect/>
          </a:stretch>
        </p:blipFill>
        <p:spPr>
          <a:xfrm>
            <a:off x="7879090" y="5742034"/>
            <a:ext cx="2924175" cy="809625"/>
          </a:xfrm>
          <a:prstGeom prst="rect">
            <a:avLst/>
          </a:prstGeom>
        </p:spPr>
      </p:pic>
    </p:spTree>
    <p:extLst>
      <p:ext uri="{BB962C8B-B14F-4D97-AF65-F5344CB8AC3E}">
        <p14:creationId xmlns:p14="http://schemas.microsoft.com/office/powerpoint/2010/main" val="3895097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Other Clive WAC Requirements</a:t>
            </a:r>
          </a:p>
        </p:txBody>
      </p:sp>
      <p:sp>
        <p:nvSpPr>
          <p:cNvPr id="6" name="TextBox 5"/>
          <p:cNvSpPr txBox="1"/>
          <p:nvPr/>
        </p:nvSpPr>
        <p:spPr>
          <a:xfrm>
            <a:off x="580656" y="1617032"/>
            <a:ext cx="4043415" cy="400110"/>
          </a:xfrm>
          <a:prstGeom prst="rect">
            <a:avLst/>
          </a:prstGeom>
          <a:noFill/>
        </p:spPr>
        <p:txBody>
          <a:bodyPr wrap="none" rtlCol="0">
            <a:spAutoFit/>
          </a:bodyPr>
          <a:lstStyle/>
          <a:p>
            <a:r>
              <a:rPr lang="en-US" sz="2000" b="1" i="1" dirty="0"/>
              <a:t>Generator Site Access Permit (GSAP)</a:t>
            </a:r>
          </a:p>
        </p:txBody>
      </p:sp>
      <p:sp>
        <p:nvSpPr>
          <p:cNvPr id="7" name="TextBox 6"/>
          <p:cNvSpPr txBox="1"/>
          <p:nvPr/>
        </p:nvSpPr>
        <p:spPr>
          <a:xfrm>
            <a:off x="817442" y="2179871"/>
            <a:ext cx="9743376" cy="3616375"/>
          </a:xfrm>
          <a:prstGeom prst="rect">
            <a:avLst/>
          </a:prstGeom>
          <a:noFill/>
        </p:spPr>
        <p:txBody>
          <a:bodyPr wrap="square" rtlCol="0">
            <a:spAutoFit/>
          </a:bodyPr>
          <a:lstStyle/>
          <a:p>
            <a:pPr marL="342900" indent="-342900">
              <a:spcAft>
                <a:spcPts val="600"/>
              </a:spcAft>
              <a:buFont typeface="Wingdings" panose="05000000000000000000" pitchFamily="2" charset="2"/>
              <a:buChar char="Ø"/>
            </a:pPr>
            <a:endParaRPr lang="en-US" dirty="0">
              <a:latin typeface="Myriad Pro" panose="020B0503030403020204" charset="0"/>
            </a:endParaRPr>
          </a:p>
          <a:p>
            <a:pPr marL="342900" indent="-342900">
              <a:spcAft>
                <a:spcPts val="600"/>
              </a:spcAft>
              <a:buFont typeface="Wingdings" panose="05000000000000000000" pitchFamily="2" charset="2"/>
              <a:buChar char="Ø"/>
            </a:pPr>
            <a:endParaRPr lang="en-US" dirty="0">
              <a:latin typeface="Myriad Pro" panose="020B0503030403020204" charset="0"/>
            </a:endParaRPr>
          </a:p>
          <a:p>
            <a:pPr marL="342900" indent="-342900">
              <a:spcAft>
                <a:spcPts val="600"/>
              </a:spcAft>
              <a:buFont typeface="Wingdings" panose="05000000000000000000" pitchFamily="2" charset="2"/>
              <a:buChar char="Ø"/>
            </a:pPr>
            <a:endParaRPr lang="en-US" dirty="0">
              <a:latin typeface="Myriad Pro" panose="020B0503030403020204" charset="0"/>
            </a:endParaRPr>
          </a:p>
          <a:p>
            <a:pPr marL="342900" indent="-342900">
              <a:spcAft>
                <a:spcPts val="600"/>
              </a:spcAft>
              <a:buFont typeface="Wingdings" panose="05000000000000000000" pitchFamily="2" charset="2"/>
              <a:buChar char="Ø"/>
            </a:pPr>
            <a:endParaRPr lang="en-US" dirty="0">
              <a:latin typeface="Myriad Pro" panose="020B0503030403020204" charset="0"/>
            </a:endParaRPr>
          </a:p>
          <a:p>
            <a:pPr marL="342900" indent="-342900">
              <a:spcAft>
                <a:spcPts val="600"/>
              </a:spcAft>
              <a:buFont typeface="Wingdings" panose="05000000000000000000" pitchFamily="2" charset="2"/>
              <a:buChar char="Ø"/>
            </a:pPr>
            <a:endParaRPr lang="en-US" dirty="0">
              <a:latin typeface="Myriad Pro" panose="020B0503030403020204" charset="0"/>
            </a:endParaRPr>
          </a:p>
          <a:p>
            <a:pPr marL="342900" indent="-342900">
              <a:spcAft>
                <a:spcPts val="600"/>
              </a:spcAft>
              <a:buFont typeface="Wingdings" panose="05000000000000000000" pitchFamily="2" charset="2"/>
              <a:buChar char="Ø"/>
            </a:pPr>
            <a:endParaRPr lang="en-US" dirty="0">
              <a:latin typeface="Myriad Pro" panose="020B0503030403020204" charset="0"/>
            </a:endParaRPr>
          </a:p>
          <a:p>
            <a:pPr marL="342900" indent="-342900">
              <a:spcAft>
                <a:spcPts val="600"/>
              </a:spcAft>
              <a:buFont typeface="Wingdings" panose="05000000000000000000" pitchFamily="2" charset="2"/>
              <a:buChar char="Ø"/>
            </a:pPr>
            <a:endParaRPr lang="en-US" dirty="0">
              <a:latin typeface="Myriad Pro" panose="020B0503030403020204" charset="0"/>
            </a:endParaRPr>
          </a:p>
          <a:p>
            <a:pPr marL="342900" indent="-342900">
              <a:spcAft>
                <a:spcPts val="600"/>
              </a:spcAft>
              <a:buFont typeface="Wingdings" panose="05000000000000000000" pitchFamily="2" charset="2"/>
              <a:buChar char="Ø"/>
            </a:pPr>
            <a:endParaRPr lang="en-US" dirty="0">
              <a:latin typeface="Myriad Pro" panose="020B0503030403020204" charset="0"/>
            </a:endParaRPr>
          </a:p>
          <a:p>
            <a:pPr marL="342900" indent="-342900">
              <a:spcAft>
                <a:spcPts val="600"/>
              </a:spcAft>
              <a:buFont typeface="Wingdings" panose="05000000000000000000" pitchFamily="2" charset="2"/>
              <a:buChar char="Ø"/>
            </a:pPr>
            <a:r>
              <a:rPr lang="en-US" sz="2000" dirty="0">
                <a:latin typeface="Myriad Pro" panose="020B0503030403020204" charset="0"/>
              </a:rPr>
              <a:t>State of Utah program to allow generators to ship waste to Clive for disposal (R313-26)</a:t>
            </a:r>
          </a:p>
          <a:p>
            <a:pPr marL="342900" indent="-342900">
              <a:spcAft>
                <a:spcPts val="600"/>
              </a:spcAft>
              <a:buFont typeface="Wingdings" panose="05000000000000000000" pitchFamily="2" charset="2"/>
              <a:buChar char="Ø"/>
            </a:pPr>
            <a:r>
              <a:rPr lang="en-US" sz="2000" dirty="0">
                <a:latin typeface="Myriad Pro" panose="020B0503030403020204" charset="0"/>
              </a:rPr>
              <a:t>Valid GSAP required for waste acceptance at Clive</a:t>
            </a:r>
          </a:p>
        </p:txBody>
      </p:sp>
      <p:pic>
        <p:nvPicPr>
          <p:cNvPr id="10" name="Picture 9">
            <a:extLst>
              <a:ext uri="{FF2B5EF4-FFF2-40B4-BE49-F238E27FC236}">
                <a16:creationId xmlns:a16="http://schemas.microsoft.com/office/drawing/2014/main" id="{1A1D4A91-3770-DF48-8072-BD455F51C1A5}"/>
              </a:ext>
            </a:extLst>
          </p:cNvPr>
          <p:cNvPicPr>
            <a:picLocks noChangeAspect="1"/>
          </p:cNvPicPr>
          <p:nvPr/>
        </p:nvPicPr>
        <p:blipFill>
          <a:blip r:embed="rId2"/>
          <a:stretch>
            <a:fillRect/>
          </a:stretch>
        </p:blipFill>
        <p:spPr>
          <a:xfrm>
            <a:off x="2260304" y="2187932"/>
            <a:ext cx="7053943" cy="2650030"/>
          </a:xfrm>
          <a:prstGeom prst="rect">
            <a:avLst/>
          </a:prstGeom>
        </p:spPr>
      </p:pic>
      <p:pic>
        <p:nvPicPr>
          <p:cNvPr id="1026" name="Picture 1">
            <a:extLst>
              <a:ext uri="{FF2B5EF4-FFF2-40B4-BE49-F238E27FC236}">
                <a16:creationId xmlns:a16="http://schemas.microsoft.com/office/drawing/2014/main" id="{A754145D-8A33-417D-26F7-46D36DF8C5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1594" y="5866048"/>
            <a:ext cx="7568812" cy="622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3744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A250D-95F4-2CC1-A1AB-B572FE82D995}"/>
            </a:ext>
          </a:extLst>
        </p:cNvPr>
        <p:cNvGrpSpPr/>
        <p:nvPr/>
      </p:nvGrpSpPr>
      <p:grpSpPr>
        <a:xfrm>
          <a:off x="0" y="0"/>
          <a:ext cx="0" cy="0"/>
          <a:chOff x="0" y="0"/>
          <a:chExt cx="0" cy="0"/>
        </a:xfrm>
      </p:grpSpPr>
      <p:sp>
        <p:nvSpPr>
          <p:cNvPr id="3" name="Content Placeholder 1">
            <a:extLst>
              <a:ext uri="{FF2B5EF4-FFF2-40B4-BE49-F238E27FC236}">
                <a16:creationId xmlns:a16="http://schemas.microsoft.com/office/drawing/2014/main" id="{58DD867C-2044-7A1F-9FED-4B53DBB62B8F}"/>
              </a:ext>
            </a:extLst>
          </p:cNvPr>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Other Clive WAC Requirements</a:t>
            </a:r>
          </a:p>
        </p:txBody>
      </p:sp>
      <p:sp>
        <p:nvSpPr>
          <p:cNvPr id="6" name="TextBox 5">
            <a:extLst>
              <a:ext uri="{FF2B5EF4-FFF2-40B4-BE49-F238E27FC236}">
                <a16:creationId xmlns:a16="http://schemas.microsoft.com/office/drawing/2014/main" id="{D0E66F57-FE10-46B7-EF00-71E7BBC9E621}"/>
              </a:ext>
            </a:extLst>
          </p:cNvPr>
          <p:cNvSpPr txBox="1"/>
          <p:nvPr/>
        </p:nvSpPr>
        <p:spPr>
          <a:xfrm>
            <a:off x="580656" y="1617032"/>
            <a:ext cx="4043415" cy="400110"/>
          </a:xfrm>
          <a:prstGeom prst="rect">
            <a:avLst/>
          </a:prstGeom>
          <a:noFill/>
        </p:spPr>
        <p:txBody>
          <a:bodyPr wrap="none" rtlCol="0">
            <a:spAutoFit/>
          </a:bodyPr>
          <a:lstStyle/>
          <a:p>
            <a:r>
              <a:rPr lang="en-US" sz="2000" b="1" i="1" dirty="0"/>
              <a:t>Generator Site Access Permit (GSAP)</a:t>
            </a:r>
          </a:p>
        </p:txBody>
      </p:sp>
      <p:sp>
        <p:nvSpPr>
          <p:cNvPr id="7" name="TextBox 6">
            <a:extLst>
              <a:ext uri="{FF2B5EF4-FFF2-40B4-BE49-F238E27FC236}">
                <a16:creationId xmlns:a16="http://schemas.microsoft.com/office/drawing/2014/main" id="{973ADFAB-CD44-501A-1254-F531DB1BC473}"/>
              </a:ext>
            </a:extLst>
          </p:cNvPr>
          <p:cNvSpPr txBox="1"/>
          <p:nvPr/>
        </p:nvSpPr>
        <p:spPr>
          <a:xfrm>
            <a:off x="817442" y="2179871"/>
            <a:ext cx="9743376" cy="4401205"/>
          </a:xfrm>
          <a:prstGeom prst="rect">
            <a:avLst/>
          </a:prstGeom>
          <a:noFill/>
        </p:spPr>
        <p:txBody>
          <a:bodyPr wrap="square" rtlCol="0">
            <a:spAutoFit/>
          </a:bodyPr>
          <a:lstStyle/>
          <a:p>
            <a:pPr marL="342900" indent="-342900">
              <a:spcAft>
                <a:spcPts val="600"/>
              </a:spcAft>
              <a:buFont typeface="Wingdings" panose="05000000000000000000" pitchFamily="2" charset="2"/>
              <a:buChar char="Ø"/>
            </a:pPr>
            <a:r>
              <a:rPr lang="en-US" dirty="0">
                <a:latin typeface="Myriad Pro" panose="020B0503030403020204" charset="0"/>
              </a:rPr>
              <a:t>A GSAP is issued from the State of Utah to Generators and is required to be renewed annually. </a:t>
            </a:r>
          </a:p>
          <a:p>
            <a:pPr marL="800100" lvl="1" indent="-342900">
              <a:spcAft>
                <a:spcPts val="600"/>
              </a:spcAft>
              <a:buFont typeface="Courier New" panose="02070309020205020404" pitchFamily="49" charset="0"/>
              <a:buChar char="o"/>
            </a:pPr>
            <a:r>
              <a:rPr lang="en-US" sz="1700" dirty="0">
                <a:latin typeface="Myriad Pro" panose="020B0503030403020204" charset="0"/>
              </a:rPr>
              <a:t>Link to State website in Section 5.1 of BWF WAC</a:t>
            </a:r>
          </a:p>
          <a:p>
            <a:pPr marL="800100" lvl="1" indent="-342900">
              <a:spcAft>
                <a:spcPts val="600"/>
              </a:spcAft>
              <a:buFont typeface="Courier New" panose="02070309020205020404" pitchFamily="49" charset="0"/>
              <a:buChar char="o"/>
            </a:pPr>
            <a:r>
              <a:rPr lang="en-US" sz="1700" dirty="0">
                <a:latin typeface="Myriad Pro" panose="020B0503030403020204" charset="0"/>
              </a:rPr>
              <a:t>Instructions for applying and renewing on that site</a:t>
            </a:r>
          </a:p>
          <a:p>
            <a:pPr marL="342900" indent="-342900">
              <a:spcAft>
                <a:spcPts val="600"/>
              </a:spcAft>
              <a:buFont typeface="Wingdings" panose="05000000000000000000" pitchFamily="2" charset="2"/>
              <a:buChar char="Ø"/>
            </a:pPr>
            <a:r>
              <a:rPr lang="en-US" dirty="0">
                <a:latin typeface="Myriad Pro" panose="020B0503030403020204" charset="0"/>
              </a:rPr>
              <a:t>Please forward new/revised GSAP Approvals to Technical Services</a:t>
            </a:r>
          </a:p>
          <a:p>
            <a:pPr marL="342900" indent="-342900">
              <a:spcAft>
                <a:spcPts val="600"/>
              </a:spcAft>
              <a:buFont typeface="Wingdings" panose="05000000000000000000" pitchFamily="2" charset="2"/>
              <a:buChar char="Ø"/>
            </a:pPr>
            <a:r>
              <a:rPr lang="en-US" dirty="0">
                <a:latin typeface="Myriad Pro" panose="020B0503030403020204" charset="0"/>
              </a:rPr>
              <a:t>All shipments to Clive </a:t>
            </a:r>
            <a:r>
              <a:rPr lang="en-US" b="1" u="sng" dirty="0">
                <a:latin typeface="Myriad Pro" panose="020B0503030403020204" charset="0"/>
              </a:rPr>
              <a:t>must</a:t>
            </a:r>
            <a:r>
              <a:rPr lang="en-US" dirty="0">
                <a:latin typeface="Myriad Pro" panose="020B0503030403020204" charset="0"/>
              </a:rPr>
              <a:t> have a valid GSAP on the manifest. </a:t>
            </a:r>
          </a:p>
          <a:p>
            <a:pPr marL="342900" indent="-342900">
              <a:spcAft>
                <a:spcPts val="600"/>
              </a:spcAft>
              <a:buFont typeface="Wingdings" panose="05000000000000000000" pitchFamily="2" charset="2"/>
              <a:buChar char="Ø"/>
            </a:pPr>
            <a:endParaRPr lang="en-US" dirty="0">
              <a:latin typeface="Myriad Pro" panose="020B0503030403020204" charset="0"/>
            </a:endParaRPr>
          </a:p>
          <a:p>
            <a:pPr marL="342900" indent="-342900">
              <a:spcAft>
                <a:spcPts val="600"/>
              </a:spcAft>
              <a:buFont typeface="Wingdings" panose="05000000000000000000" pitchFamily="2" charset="2"/>
              <a:buChar char="Ø"/>
            </a:pPr>
            <a:endParaRPr lang="en-US" sz="600" dirty="0">
              <a:latin typeface="Myriad Pro" panose="020B0503030403020204" charset="0"/>
            </a:endParaRPr>
          </a:p>
          <a:p>
            <a:pPr marL="342900" indent="-342900">
              <a:spcAft>
                <a:spcPts val="600"/>
              </a:spcAft>
              <a:buFont typeface="Wingdings" panose="05000000000000000000" pitchFamily="2" charset="2"/>
              <a:buChar char="Ø"/>
            </a:pPr>
            <a:endParaRPr lang="en-US" dirty="0">
              <a:latin typeface="Myriad Pro" panose="020B0503030403020204" charset="0"/>
            </a:endParaRPr>
          </a:p>
          <a:p>
            <a:pPr marL="342900" indent="-342900">
              <a:spcAft>
                <a:spcPts val="600"/>
              </a:spcAft>
              <a:buFont typeface="Wingdings" panose="05000000000000000000" pitchFamily="2" charset="2"/>
              <a:buChar char="Ø"/>
            </a:pPr>
            <a:endParaRPr lang="en-US" dirty="0">
              <a:latin typeface="Myriad Pro" panose="020B0503030403020204" charset="0"/>
            </a:endParaRPr>
          </a:p>
          <a:p>
            <a:pPr marL="342900" indent="-342900">
              <a:spcAft>
                <a:spcPts val="600"/>
              </a:spcAft>
              <a:buFont typeface="Wingdings" panose="05000000000000000000" pitchFamily="2" charset="2"/>
              <a:buChar char="Ø"/>
            </a:pPr>
            <a:endParaRPr lang="en-US" dirty="0">
              <a:latin typeface="Myriad Pro" panose="020B0503030403020204" charset="0"/>
            </a:endParaRPr>
          </a:p>
          <a:p>
            <a:pPr marL="342900" indent="-342900">
              <a:spcAft>
                <a:spcPts val="600"/>
              </a:spcAft>
              <a:buFont typeface="Wingdings" panose="05000000000000000000" pitchFamily="2" charset="2"/>
              <a:buChar char="Ø"/>
            </a:pPr>
            <a:endParaRPr lang="en-US" b="1" dirty="0">
              <a:latin typeface="Myriad Pro" panose="020B0503030403020204" charset="0"/>
            </a:endParaRPr>
          </a:p>
          <a:p>
            <a:pPr marL="342900" indent="-342900">
              <a:spcAft>
                <a:spcPts val="600"/>
              </a:spcAft>
              <a:buFont typeface="Wingdings" panose="05000000000000000000" pitchFamily="2" charset="2"/>
              <a:buChar char="Ø"/>
            </a:pPr>
            <a:r>
              <a:rPr lang="en-US" b="1" dirty="0">
                <a:latin typeface="Myriad Pro" panose="020B0503030403020204" charset="0"/>
              </a:rPr>
              <a:t>Do not ship with an expired GSAP!</a:t>
            </a:r>
          </a:p>
          <a:p>
            <a:pPr marL="342900" indent="-342900">
              <a:spcAft>
                <a:spcPts val="600"/>
              </a:spcAft>
              <a:buFont typeface="Wingdings" panose="05000000000000000000" pitchFamily="2" charset="2"/>
              <a:buChar char="Ø"/>
            </a:pPr>
            <a:r>
              <a:rPr lang="en-US" dirty="0">
                <a:latin typeface="Myriad Pro" panose="020B0503030403020204" charset="0"/>
              </a:rPr>
              <a:t>Contact Technical Services if you need assistance</a:t>
            </a:r>
          </a:p>
        </p:txBody>
      </p:sp>
      <p:pic>
        <p:nvPicPr>
          <p:cNvPr id="5" name="Picture 4">
            <a:extLst>
              <a:ext uri="{FF2B5EF4-FFF2-40B4-BE49-F238E27FC236}">
                <a16:creationId xmlns:a16="http://schemas.microsoft.com/office/drawing/2014/main" id="{8196B477-229C-E7F8-C0C8-7B7E2E9B6849}"/>
              </a:ext>
            </a:extLst>
          </p:cNvPr>
          <p:cNvPicPr>
            <a:picLocks noChangeAspect="1"/>
          </p:cNvPicPr>
          <p:nvPr/>
        </p:nvPicPr>
        <p:blipFill>
          <a:blip r:embed="rId2"/>
          <a:stretch>
            <a:fillRect/>
          </a:stretch>
        </p:blipFill>
        <p:spPr>
          <a:xfrm>
            <a:off x="2642745" y="4074563"/>
            <a:ext cx="6906509" cy="1487953"/>
          </a:xfrm>
          <a:prstGeom prst="rect">
            <a:avLst/>
          </a:prstGeom>
        </p:spPr>
      </p:pic>
    </p:spTree>
    <p:extLst>
      <p:ext uri="{BB962C8B-B14F-4D97-AF65-F5344CB8AC3E}">
        <p14:creationId xmlns:p14="http://schemas.microsoft.com/office/powerpoint/2010/main" val="2388304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21B1B-040D-D713-A5CF-EB1B36D3F2D2}"/>
            </a:ext>
          </a:extLst>
        </p:cNvPr>
        <p:cNvGrpSpPr/>
        <p:nvPr/>
      </p:nvGrpSpPr>
      <p:grpSpPr>
        <a:xfrm>
          <a:off x="0" y="0"/>
          <a:ext cx="0" cy="0"/>
          <a:chOff x="0" y="0"/>
          <a:chExt cx="0" cy="0"/>
        </a:xfrm>
      </p:grpSpPr>
      <p:sp>
        <p:nvSpPr>
          <p:cNvPr id="3" name="Content Placeholder 1">
            <a:extLst>
              <a:ext uri="{FF2B5EF4-FFF2-40B4-BE49-F238E27FC236}">
                <a16:creationId xmlns:a16="http://schemas.microsoft.com/office/drawing/2014/main" id="{B36E2E88-B31E-49F5-3455-A8165FAAA7A1}"/>
              </a:ext>
            </a:extLst>
          </p:cNvPr>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Other Clive WAC Requirements</a:t>
            </a:r>
          </a:p>
        </p:txBody>
      </p:sp>
      <p:sp>
        <p:nvSpPr>
          <p:cNvPr id="6" name="TextBox 5">
            <a:extLst>
              <a:ext uri="{FF2B5EF4-FFF2-40B4-BE49-F238E27FC236}">
                <a16:creationId xmlns:a16="http://schemas.microsoft.com/office/drawing/2014/main" id="{E5577CE2-1708-1A6E-9F01-B95B263B3B35}"/>
              </a:ext>
            </a:extLst>
          </p:cNvPr>
          <p:cNvSpPr txBox="1"/>
          <p:nvPr/>
        </p:nvSpPr>
        <p:spPr>
          <a:xfrm>
            <a:off x="580656" y="1464999"/>
            <a:ext cx="4043415" cy="400110"/>
          </a:xfrm>
          <a:prstGeom prst="rect">
            <a:avLst/>
          </a:prstGeom>
          <a:noFill/>
        </p:spPr>
        <p:txBody>
          <a:bodyPr wrap="none" rtlCol="0">
            <a:spAutoFit/>
          </a:bodyPr>
          <a:lstStyle/>
          <a:p>
            <a:r>
              <a:rPr lang="en-US" sz="2000" b="1" i="1" dirty="0"/>
              <a:t>Generator Site Access Permit (GSAP)</a:t>
            </a:r>
          </a:p>
        </p:txBody>
      </p:sp>
      <p:sp>
        <p:nvSpPr>
          <p:cNvPr id="9" name="TextBox 8">
            <a:extLst>
              <a:ext uri="{FF2B5EF4-FFF2-40B4-BE49-F238E27FC236}">
                <a16:creationId xmlns:a16="http://schemas.microsoft.com/office/drawing/2014/main" id="{7537BADD-F3B0-BDA8-FA3F-4778C93FD822}"/>
              </a:ext>
            </a:extLst>
          </p:cNvPr>
          <p:cNvSpPr txBox="1"/>
          <p:nvPr/>
        </p:nvSpPr>
        <p:spPr>
          <a:xfrm>
            <a:off x="1203185" y="2113186"/>
            <a:ext cx="8671264" cy="3862596"/>
          </a:xfrm>
          <a:prstGeom prst="rect">
            <a:avLst/>
          </a:prstGeom>
          <a:noFill/>
        </p:spPr>
        <p:txBody>
          <a:bodyPr wrap="square">
            <a:spAutoFit/>
          </a:bodyPr>
          <a:lstStyle/>
          <a:p>
            <a:pPr marL="285750" indent="-285750">
              <a:spcAft>
                <a:spcPts val="400"/>
              </a:spcAft>
              <a:buFont typeface="Wingdings" panose="05000000000000000000" pitchFamily="2" charset="2"/>
              <a:buChar char="Ø"/>
            </a:pPr>
            <a:r>
              <a:rPr lang="en-US" dirty="0">
                <a:latin typeface="Myriad Pro" panose="020B0503030403020204" charset="0"/>
              </a:rPr>
              <a:t>GSAP gives Utah DWMRC Authority to cite and fine</a:t>
            </a:r>
          </a:p>
          <a:p>
            <a:pPr marL="285750" indent="-285750">
              <a:spcAft>
                <a:spcPts val="400"/>
              </a:spcAft>
              <a:buFont typeface="Wingdings" panose="05000000000000000000" pitchFamily="2" charset="2"/>
              <a:buChar char="Ø"/>
            </a:pPr>
            <a:r>
              <a:rPr lang="en-US" dirty="0">
                <a:latin typeface="Myriad Pro" panose="020B0503030403020204" charset="0"/>
              </a:rPr>
              <a:t>If a shipping incident occurs:</a:t>
            </a:r>
          </a:p>
          <a:p>
            <a:pPr marL="742950" lvl="1" indent="-285750">
              <a:spcAft>
                <a:spcPts val="400"/>
              </a:spcAft>
              <a:buFont typeface="Wingdings" panose="05000000000000000000" pitchFamily="2" charset="2"/>
              <a:buChar char="v"/>
            </a:pPr>
            <a:r>
              <a:rPr lang="en-US" sz="1700" dirty="0">
                <a:latin typeface="Myriad Pro" panose="020B0503030403020204" charset="0"/>
              </a:rPr>
              <a:t>First = Fact Finding</a:t>
            </a:r>
          </a:p>
          <a:p>
            <a:pPr marL="1200150" lvl="2" indent="-285750">
              <a:spcAft>
                <a:spcPts val="400"/>
              </a:spcAft>
              <a:buFont typeface="Wingdings" panose="05000000000000000000" pitchFamily="2" charset="2"/>
              <a:buChar char="ü"/>
            </a:pPr>
            <a:r>
              <a:rPr lang="en-US" sz="1600" dirty="0">
                <a:latin typeface="Myriad Pro" panose="020B0503030403020204" charset="0"/>
              </a:rPr>
              <a:t>Expect a call from a Utah regulator </a:t>
            </a:r>
          </a:p>
          <a:p>
            <a:pPr marL="1200150" lvl="2" indent="-285750">
              <a:spcAft>
                <a:spcPts val="400"/>
              </a:spcAft>
              <a:buFont typeface="Wingdings" panose="05000000000000000000" pitchFamily="2" charset="2"/>
              <a:buChar char="ü"/>
            </a:pPr>
            <a:r>
              <a:rPr lang="en-US" sz="1600" b="1" u="sng" dirty="0">
                <a:solidFill>
                  <a:srgbClr val="FF0000"/>
                </a:solidFill>
                <a:latin typeface="Myriad Pro" panose="020B0503030403020204" charset="0"/>
              </a:rPr>
              <a:t>Compliance Advisory</a:t>
            </a:r>
            <a:r>
              <a:rPr lang="en-US" sz="1600" dirty="0">
                <a:latin typeface="Myriad Pro" panose="020B0503030403020204" charset="0"/>
              </a:rPr>
              <a:t> Letter</a:t>
            </a:r>
          </a:p>
          <a:p>
            <a:pPr marL="1657350" lvl="3" indent="-285750">
              <a:spcAft>
                <a:spcPts val="400"/>
              </a:spcAft>
              <a:buFont typeface="Wingdings" panose="05000000000000000000" pitchFamily="2" charset="2"/>
              <a:buChar char="§"/>
            </a:pPr>
            <a:r>
              <a:rPr lang="en-US" sz="1500" dirty="0">
                <a:latin typeface="Myriad Pro" panose="020B0503030403020204" charset="0"/>
              </a:rPr>
              <a:t>Not an official fine or citation (most of the time)</a:t>
            </a:r>
          </a:p>
          <a:p>
            <a:pPr marL="1657350" lvl="3" indent="-285750">
              <a:spcAft>
                <a:spcPts val="400"/>
              </a:spcAft>
              <a:buFont typeface="Wingdings" panose="05000000000000000000" pitchFamily="2" charset="2"/>
              <a:buChar char="§"/>
            </a:pPr>
            <a:r>
              <a:rPr lang="en-US" sz="1500" dirty="0">
                <a:latin typeface="Myriad Pro" panose="020B0503030403020204" charset="0"/>
              </a:rPr>
              <a:t>Opportunity to provide details on responses and Corrective Actions</a:t>
            </a:r>
          </a:p>
          <a:p>
            <a:pPr marL="1657350" lvl="3" indent="-285750">
              <a:spcAft>
                <a:spcPts val="400"/>
              </a:spcAft>
              <a:buFont typeface="Wingdings" panose="05000000000000000000" pitchFamily="2" charset="2"/>
              <a:buChar char="§"/>
            </a:pPr>
            <a:r>
              <a:rPr lang="en-US" sz="1500" dirty="0">
                <a:latin typeface="Myriad Pro" panose="020B0503030403020204" charset="0"/>
              </a:rPr>
              <a:t>May state potential assessments </a:t>
            </a:r>
          </a:p>
          <a:p>
            <a:pPr marL="2114550" lvl="4" indent="-285750">
              <a:spcAft>
                <a:spcPts val="400"/>
              </a:spcAft>
              <a:buFont typeface="Courier New" panose="02070309020205020404" pitchFamily="49" charset="0"/>
              <a:buChar char="o"/>
            </a:pPr>
            <a:r>
              <a:rPr lang="en-US" sz="1400" dirty="0">
                <a:latin typeface="Myriad Pro" panose="020B0503030403020204" charset="0"/>
              </a:rPr>
              <a:t>NOV</a:t>
            </a:r>
          </a:p>
          <a:p>
            <a:pPr marL="2114550" lvl="4" indent="-285750">
              <a:spcAft>
                <a:spcPts val="400"/>
              </a:spcAft>
              <a:buFont typeface="Courier New" panose="02070309020205020404" pitchFamily="49" charset="0"/>
              <a:buChar char="o"/>
            </a:pPr>
            <a:r>
              <a:rPr lang="en-US" sz="1400" dirty="0">
                <a:latin typeface="Myriad Pro" panose="020B0503030403020204" charset="0"/>
              </a:rPr>
              <a:t>GSAP Points</a:t>
            </a:r>
          </a:p>
          <a:p>
            <a:pPr marL="2114550" lvl="4" indent="-285750">
              <a:spcAft>
                <a:spcPts val="400"/>
              </a:spcAft>
              <a:buFont typeface="Courier New" panose="02070309020205020404" pitchFamily="49" charset="0"/>
              <a:buChar char="o"/>
            </a:pPr>
            <a:r>
              <a:rPr lang="en-US" sz="1400" dirty="0">
                <a:latin typeface="Myriad Pro" panose="020B0503030403020204" charset="0"/>
              </a:rPr>
              <a:t>Fine</a:t>
            </a:r>
          </a:p>
          <a:p>
            <a:pPr marL="742950" lvl="1" indent="-285750">
              <a:spcAft>
                <a:spcPts val="400"/>
              </a:spcAft>
              <a:buFont typeface="Wingdings" panose="05000000000000000000" pitchFamily="2" charset="2"/>
              <a:buChar char="v"/>
            </a:pPr>
            <a:r>
              <a:rPr lang="en-US" sz="1700" dirty="0">
                <a:latin typeface="Myriad Pro" panose="020B0503030403020204" charset="0"/>
              </a:rPr>
              <a:t>Final Decision Letter</a:t>
            </a:r>
          </a:p>
          <a:p>
            <a:pPr marL="1200150" lvl="2" indent="-285750">
              <a:spcAft>
                <a:spcPts val="400"/>
              </a:spcAft>
              <a:buFont typeface="Wingdings" panose="05000000000000000000" pitchFamily="2" charset="2"/>
              <a:buChar char="ü"/>
            </a:pPr>
            <a:r>
              <a:rPr lang="en-US" sz="1600" dirty="0">
                <a:latin typeface="Myriad Pro" panose="020B0503030403020204" charset="0"/>
              </a:rPr>
              <a:t>Based on Response, Severity, Frequency</a:t>
            </a:r>
            <a:endParaRPr lang="en-US" sz="1700" dirty="0">
              <a:latin typeface="Myriad Pro" panose="020B0503030403020204" charset="0"/>
            </a:endParaRPr>
          </a:p>
        </p:txBody>
      </p:sp>
    </p:spTree>
    <p:extLst>
      <p:ext uri="{BB962C8B-B14F-4D97-AF65-F5344CB8AC3E}">
        <p14:creationId xmlns:p14="http://schemas.microsoft.com/office/powerpoint/2010/main" val="3585188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E1799-322F-19B2-7B5C-CC6E04CB0D1D}"/>
            </a:ext>
          </a:extLst>
        </p:cNvPr>
        <p:cNvGrpSpPr/>
        <p:nvPr/>
      </p:nvGrpSpPr>
      <p:grpSpPr>
        <a:xfrm>
          <a:off x="0" y="0"/>
          <a:ext cx="0" cy="0"/>
          <a:chOff x="0" y="0"/>
          <a:chExt cx="0" cy="0"/>
        </a:xfrm>
      </p:grpSpPr>
      <p:sp>
        <p:nvSpPr>
          <p:cNvPr id="3" name="Content Placeholder 1">
            <a:extLst>
              <a:ext uri="{FF2B5EF4-FFF2-40B4-BE49-F238E27FC236}">
                <a16:creationId xmlns:a16="http://schemas.microsoft.com/office/drawing/2014/main" id="{E84E328F-F975-00BD-BDC4-A611F5AE4CBB}"/>
              </a:ext>
            </a:extLst>
          </p:cNvPr>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Other Clive WAC Requirements</a:t>
            </a:r>
          </a:p>
        </p:txBody>
      </p:sp>
      <p:sp>
        <p:nvSpPr>
          <p:cNvPr id="6" name="TextBox 5">
            <a:extLst>
              <a:ext uri="{FF2B5EF4-FFF2-40B4-BE49-F238E27FC236}">
                <a16:creationId xmlns:a16="http://schemas.microsoft.com/office/drawing/2014/main" id="{9DEDE406-FFAB-6BF8-E989-01829F84D7CC}"/>
              </a:ext>
            </a:extLst>
          </p:cNvPr>
          <p:cNvSpPr txBox="1"/>
          <p:nvPr/>
        </p:nvSpPr>
        <p:spPr>
          <a:xfrm>
            <a:off x="580656" y="1464999"/>
            <a:ext cx="4043415" cy="400110"/>
          </a:xfrm>
          <a:prstGeom prst="rect">
            <a:avLst/>
          </a:prstGeom>
          <a:noFill/>
        </p:spPr>
        <p:txBody>
          <a:bodyPr wrap="none" rtlCol="0">
            <a:spAutoFit/>
          </a:bodyPr>
          <a:lstStyle/>
          <a:p>
            <a:r>
              <a:rPr lang="en-US" sz="2000" b="1" i="1" dirty="0"/>
              <a:t>Generator Site Access Permit (GSAP)</a:t>
            </a:r>
          </a:p>
        </p:txBody>
      </p:sp>
      <p:sp>
        <p:nvSpPr>
          <p:cNvPr id="9" name="TextBox 8">
            <a:extLst>
              <a:ext uri="{FF2B5EF4-FFF2-40B4-BE49-F238E27FC236}">
                <a16:creationId xmlns:a16="http://schemas.microsoft.com/office/drawing/2014/main" id="{D3D9721A-C5A8-E7C2-0596-B8F9E448723C}"/>
              </a:ext>
            </a:extLst>
          </p:cNvPr>
          <p:cNvSpPr txBox="1"/>
          <p:nvPr/>
        </p:nvSpPr>
        <p:spPr>
          <a:xfrm>
            <a:off x="1203185" y="2113186"/>
            <a:ext cx="5428727" cy="3395801"/>
          </a:xfrm>
          <a:prstGeom prst="rect">
            <a:avLst/>
          </a:prstGeom>
          <a:noFill/>
        </p:spPr>
        <p:txBody>
          <a:bodyPr wrap="square">
            <a:spAutoFit/>
          </a:bodyPr>
          <a:lstStyle/>
          <a:p>
            <a:pPr marL="285750" indent="-285750">
              <a:spcAft>
                <a:spcPts val="400"/>
              </a:spcAft>
              <a:buFont typeface="Wingdings" panose="05000000000000000000" pitchFamily="2" charset="2"/>
              <a:buChar char="Ø"/>
            </a:pPr>
            <a:r>
              <a:rPr lang="en-US" dirty="0">
                <a:latin typeface="Myriad Pro" panose="020B0503030403020204" charset="0"/>
              </a:rPr>
              <a:t>Program currently being updated</a:t>
            </a:r>
          </a:p>
          <a:p>
            <a:pPr marL="742950" lvl="1" indent="-285750">
              <a:spcAft>
                <a:spcPts val="400"/>
              </a:spcAft>
              <a:buFont typeface="Wingdings" panose="05000000000000000000" pitchFamily="2" charset="2"/>
              <a:buChar char="v"/>
            </a:pPr>
            <a:endParaRPr lang="en-US" sz="1700" dirty="0">
              <a:latin typeface="Myriad Pro" panose="020B0503030403020204" charset="0"/>
            </a:endParaRPr>
          </a:p>
          <a:p>
            <a:pPr marL="742950" lvl="1" indent="-285750">
              <a:spcAft>
                <a:spcPts val="400"/>
              </a:spcAft>
              <a:buFont typeface="Wingdings" panose="05000000000000000000" pitchFamily="2" charset="2"/>
              <a:buChar char="v"/>
            </a:pPr>
            <a:r>
              <a:rPr lang="en-US" sz="1700" dirty="0">
                <a:latin typeface="Myriad Pro" panose="020B0503030403020204" charset="0"/>
              </a:rPr>
              <a:t>Getting away from the points system</a:t>
            </a:r>
          </a:p>
          <a:p>
            <a:pPr marL="742950" lvl="1" indent="-285750">
              <a:spcAft>
                <a:spcPts val="400"/>
              </a:spcAft>
              <a:buFont typeface="Wingdings" panose="05000000000000000000" pitchFamily="2" charset="2"/>
              <a:buChar char="v"/>
            </a:pPr>
            <a:endParaRPr lang="en-US" sz="1700" dirty="0">
              <a:latin typeface="Myriad Pro" panose="020B0503030403020204" charset="0"/>
            </a:endParaRPr>
          </a:p>
          <a:p>
            <a:pPr marL="742950" lvl="1" indent="-285750">
              <a:spcAft>
                <a:spcPts val="400"/>
              </a:spcAft>
              <a:buFont typeface="Wingdings" panose="05000000000000000000" pitchFamily="2" charset="2"/>
              <a:buChar char="v"/>
            </a:pPr>
            <a:r>
              <a:rPr lang="en-US" sz="1700" dirty="0">
                <a:latin typeface="Myriad Pro" panose="020B0503030403020204" charset="0"/>
              </a:rPr>
              <a:t>Relying more heavily on Compliance Advisory information</a:t>
            </a:r>
          </a:p>
          <a:p>
            <a:pPr marL="742950" lvl="1" indent="-285750">
              <a:spcAft>
                <a:spcPts val="400"/>
              </a:spcAft>
              <a:buFont typeface="Wingdings" panose="05000000000000000000" pitchFamily="2" charset="2"/>
              <a:buChar char="v"/>
            </a:pPr>
            <a:endParaRPr lang="en-US" sz="1700" dirty="0">
              <a:latin typeface="Myriad Pro" panose="020B0503030403020204" charset="0"/>
            </a:endParaRPr>
          </a:p>
          <a:p>
            <a:pPr marL="742950" lvl="1" indent="-285750">
              <a:spcAft>
                <a:spcPts val="400"/>
              </a:spcAft>
              <a:buFont typeface="Wingdings" panose="05000000000000000000" pitchFamily="2" charset="2"/>
              <a:buChar char="v"/>
            </a:pPr>
            <a:r>
              <a:rPr lang="en-US" sz="1700" dirty="0">
                <a:latin typeface="Myriad Pro" panose="020B0503030403020204" charset="0"/>
              </a:rPr>
              <a:t>All stakeholders will be informed and trained when released</a:t>
            </a:r>
          </a:p>
          <a:p>
            <a:pPr marL="742950" lvl="1" indent="-285750">
              <a:spcAft>
                <a:spcPts val="400"/>
              </a:spcAft>
              <a:buFont typeface="Wingdings" panose="05000000000000000000" pitchFamily="2" charset="2"/>
              <a:buChar char="v"/>
            </a:pPr>
            <a:endParaRPr lang="en-US" sz="1700" dirty="0">
              <a:latin typeface="Myriad Pro" panose="020B0503030403020204" charset="0"/>
            </a:endParaRPr>
          </a:p>
          <a:p>
            <a:pPr marL="742950" lvl="1" indent="-285750">
              <a:spcAft>
                <a:spcPts val="400"/>
              </a:spcAft>
              <a:buFont typeface="Wingdings" panose="05000000000000000000" pitchFamily="2" charset="2"/>
              <a:buChar char="v"/>
            </a:pPr>
            <a:r>
              <a:rPr lang="en-US" sz="1700" dirty="0">
                <a:latin typeface="Myriad Pro" panose="020B0503030403020204" charset="0"/>
              </a:rPr>
              <a:t>Stay tuned . . .</a:t>
            </a:r>
          </a:p>
        </p:txBody>
      </p:sp>
      <p:pic>
        <p:nvPicPr>
          <p:cNvPr id="4" name="Picture 3">
            <a:extLst>
              <a:ext uri="{FF2B5EF4-FFF2-40B4-BE49-F238E27FC236}">
                <a16:creationId xmlns:a16="http://schemas.microsoft.com/office/drawing/2014/main" id="{B104B904-7EAE-13C4-0F25-2EC127A529B1}"/>
              </a:ext>
            </a:extLst>
          </p:cNvPr>
          <p:cNvPicPr>
            <a:picLocks noChangeAspect="1"/>
          </p:cNvPicPr>
          <p:nvPr/>
        </p:nvPicPr>
        <p:blipFill>
          <a:blip r:embed="rId2"/>
          <a:stretch>
            <a:fillRect/>
          </a:stretch>
        </p:blipFill>
        <p:spPr>
          <a:xfrm>
            <a:off x="7023130" y="2333472"/>
            <a:ext cx="4315427" cy="2191056"/>
          </a:xfrm>
          <a:prstGeom prst="rect">
            <a:avLst/>
          </a:prstGeom>
        </p:spPr>
      </p:pic>
      <p:pic>
        <p:nvPicPr>
          <p:cNvPr id="7" name="Picture 6">
            <a:extLst>
              <a:ext uri="{FF2B5EF4-FFF2-40B4-BE49-F238E27FC236}">
                <a16:creationId xmlns:a16="http://schemas.microsoft.com/office/drawing/2014/main" id="{13148FD7-9991-A7B7-551E-98117F1EF3D2}"/>
              </a:ext>
            </a:extLst>
          </p:cNvPr>
          <p:cNvPicPr>
            <a:picLocks noChangeAspect="1"/>
          </p:cNvPicPr>
          <p:nvPr/>
        </p:nvPicPr>
        <p:blipFill>
          <a:blip r:embed="rId3"/>
          <a:stretch>
            <a:fillRect/>
          </a:stretch>
        </p:blipFill>
        <p:spPr>
          <a:xfrm>
            <a:off x="7837046" y="4524528"/>
            <a:ext cx="2438740" cy="419158"/>
          </a:xfrm>
          <a:prstGeom prst="rect">
            <a:avLst/>
          </a:prstGeom>
        </p:spPr>
      </p:pic>
    </p:spTree>
    <p:extLst>
      <p:ext uri="{BB962C8B-B14F-4D97-AF65-F5344CB8AC3E}">
        <p14:creationId xmlns:p14="http://schemas.microsoft.com/office/powerpoint/2010/main" val="1654031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Other Clive WAC Requirements</a:t>
            </a:r>
          </a:p>
        </p:txBody>
      </p:sp>
      <p:sp>
        <p:nvSpPr>
          <p:cNvPr id="3" name="TextBox 2"/>
          <p:cNvSpPr txBox="1"/>
          <p:nvPr/>
        </p:nvSpPr>
        <p:spPr>
          <a:xfrm>
            <a:off x="532263" y="1623241"/>
            <a:ext cx="3805401" cy="677108"/>
          </a:xfrm>
          <a:prstGeom prst="rect">
            <a:avLst/>
          </a:prstGeom>
          <a:noFill/>
        </p:spPr>
        <p:txBody>
          <a:bodyPr wrap="none" rtlCol="0">
            <a:spAutoFit/>
          </a:bodyPr>
          <a:lstStyle/>
          <a:p>
            <a:pPr marL="285750" indent="-285750">
              <a:buFont typeface="Arial" panose="020B0604020202020204" pitchFamily="34" charset="0"/>
              <a:buChar char="•"/>
            </a:pPr>
            <a:r>
              <a:rPr lang="en-US" sz="2000" b="1" i="1" dirty="0">
                <a:latin typeface="Myriad Pro" panose="020B0503030403020204" charset="0"/>
              </a:rPr>
              <a:t>Clive WAC  BWF ALARA criteria</a:t>
            </a:r>
          </a:p>
          <a:p>
            <a:r>
              <a:rPr lang="en-US" dirty="0"/>
              <a:t>	</a:t>
            </a:r>
          </a:p>
        </p:txBody>
      </p:sp>
      <p:sp>
        <p:nvSpPr>
          <p:cNvPr id="5" name="TextBox 4"/>
          <p:cNvSpPr txBox="1"/>
          <p:nvPr/>
        </p:nvSpPr>
        <p:spPr>
          <a:xfrm>
            <a:off x="1146410" y="4035804"/>
            <a:ext cx="9139023" cy="2015936"/>
          </a:xfrm>
          <a:prstGeom prst="rect">
            <a:avLst/>
          </a:prstGeom>
          <a:noFill/>
        </p:spPr>
        <p:txBody>
          <a:bodyPr wrap="square" rtlCol="0">
            <a:spAutoFit/>
          </a:bodyPr>
          <a:lstStyle/>
          <a:p>
            <a:pPr marL="342900" indent="-342900">
              <a:spcAft>
                <a:spcPts val="600"/>
              </a:spcAft>
              <a:buFont typeface="Wingdings" panose="05000000000000000000" pitchFamily="2" charset="2"/>
              <a:buChar char="Ø"/>
            </a:pPr>
            <a:r>
              <a:rPr lang="en-US" sz="2000" dirty="0">
                <a:latin typeface="Myriad Pro" panose="020B0503030403020204" charset="0"/>
              </a:rPr>
              <a:t>Note the accessible surfaces of waste – Clive dumps out</a:t>
            </a:r>
          </a:p>
          <a:p>
            <a:pPr marL="342900" indent="-342900">
              <a:spcAft>
                <a:spcPts val="600"/>
              </a:spcAft>
              <a:buFont typeface="Wingdings" panose="05000000000000000000" pitchFamily="2" charset="2"/>
              <a:buChar char="Ø"/>
            </a:pPr>
            <a:endParaRPr lang="en-US" sz="2000" dirty="0">
              <a:latin typeface="Myriad Pro" panose="020B0503030403020204" charset="0"/>
            </a:endParaRPr>
          </a:p>
          <a:p>
            <a:pPr marL="342900" indent="-342900">
              <a:spcAft>
                <a:spcPts val="600"/>
              </a:spcAft>
              <a:buFont typeface="Wingdings" panose="05000000000000000000" pitchFamily="2" charset="2"/>
              <a:buChar char="Ø"/>
            </a:pPr>
            <a:r>
              <a:rPr lang="en-US" sz="2000" dirty="0">
                <a:latin typeface="Myriad Pro" panose="020B0503030403020204" charset="0"/>
              </a:rPr>
              <a:t>ALARA Exemption process that allows receipt of waste exceeding ALARA criteria</a:t>
            </a:r>
          </a:p>
          <a:p>
            <a:pPr marL="342900" indent="-342900">
              <a:spcAft>
                <a:spcPts val="1200"/>
              </a:spcAft>
              <a:buFont typeface="Wingdings" panose="05000000000000000000" pitchFamily="2" charset="2"/>
              <a:buChar char="Ø"/>
            </a:pPr>
            <a:endParaRPr lang="en-US" sz="2000" dirty="0">
              <a:latin typeface="Myriad Pro" panose="020B0503030403020204" charset="0"/>
            </a:endParaRPr>
          </a:p>
          <a:p>
            <a:pPr marL="342900" indent="-342900">
              <a:spcAft>
                <a:spcPts val="1200"/>
              </a:spcAft>
              <a:buFont typeface="Wingdings" panose="05000000000000000000" pitchFamily="2" charset="2"/>
              <a:buChar char="Ø"/>
            </a:pPr>
            <a:r>
              <a:rPr lang="en-US" sz="2000" dirty="0">
                <a:latin typeface="Myriad Pro" panose="020B0503030403020204" charset="0"/>
              </a:rPr>
              <a:t>Contact Technical Services or </a:t>
            </a:r>
            <a:r>
              <a:rPr lang="en-US" sz="2000" u="sng" dirty="0">
                <a:latin typeface="Myriad Pro" panose="020B0503030403020204" charset="0"/>
              </a:rPr>
              <a:t>generate a SWSA</a:t>
            </a:r>
          </a:p>
        </p:txBody>
      </p:sp>
      <p:pic>
        <p:nvPicPr>
          <p:cNvPr id="9" name="Picture 8">
            <a:extLst>
              <a:ext uri="{FF2B5EF4-FFF2-40B4-BE49-F238E27FC236}">
                <a16:creationId xmlns:a16="http://schemas.microsoft.com/office/drawing/2014/main" id="{64D4E44E-EF04-DA9D-A933-D818D097DA31}"/>
              </a:ext>
            </a:extLst>
          </p:cNvPr>
          <p:cNvPicPr>
            <a:picLocks noChangeAspect="1"/>
          </p:cNvPicPr>
          <p:nvPr/>
        </p:nvPicPr>
        <p:blipFill>
          <a:blip r:embed="rId2"/>
          <a:stretch>
            <a:fillRect/>
          </a:stretch>
        </p:blipFill>
        <p:spPr>
          <a:xfrm>
            <a:off x="2335118" y="2017142"/>
            <a:ext cx="5033842" cy="1770251"/>
          </a:xfrm>
          <a:prstGeom prst="rect">
            <a:avLst/>
          </a:prstGeom>
        </p:spPr>
      </p:pic>
    </p:spTree>
    <p:extLst>
      <p:ext uri="{BB962C8B-B14F-4D97-AF65-F5344CB8AC3E}">
        <p14:creationId xmlns:p14="http://schemas.microsoft.com/office/powerpoint/2010/main" val="27460575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Other Clive WAC Requirements</a:t>
            </a:r>
          </a:p>
        </p:txBody>
      </p:sp>
      <p:sp>
        <p:nvSpPr>
          <p:cNvPr id="4" name="TextBox 3"/>
          <p:cNvSpPr txBox="1"/>
          <p:nvPr/>
        </p:nvSpPr>
        <p:spPr>
          <a:xfrm>
            <a:off x="744228" y="1416977"/>
            <a:ext cx="1810367" cy="400110"/>
          </a:xfrm>
          <a:prstGeom prst="rect">
            <a:avLst/>
          </a:prstGeom>
          <a:noFill/>
        </p:spPr>
        <p:txBody>
          <a:bodyPr wrap="none" rtlCol="0">
            <a:spAutoFit/>
          </a:bodyPr>
          <a:lstStyle/>
          <a:p>
            <a:r>
              <a:rPr lang="en-US" sz="2000" b="1" i="1" dirty="0">
                <a:latin typeface="Myriad Pro" panose="020B0503030403020204" charset="0"/>
              </a:rPr>
              <a:t>Sealed sources</a:t>
            </a:r>
          </a:p>
        </p:txBody>
      </p:sp>
      <p:sp>
        <p:nvSpPr>
          <p:cNvPr id="5" name="TextBox 4"/>
          <p:cNvSpPr txBox="1"/>
          <p:nvPr/>
        </p:nvSpPr>
        <p:spPr>
          <a:xfrm>
            <a:off x="744228" y="3472533"/>
            <a:ext cx="4760870" cy="3016210"/>
          </a:xfrm>
          <a:prstGeom prst="rect">
            <a:avLst/>
          </a:prstGeom>
          <a:noFill/>
        </p:spPr>
        <p:txBody>
          <a:bodyPr wrap="square" rtlCol="0">
            <a:spAutoFit/>
          </a:bodyPr>
          <a:lstStyle/>
          <a:p>
            <a:pPr marL="285750" indent="-285750">
              <a:spcAft>
                <a:spcPts val="600"/>
              </a:spcAft>
              <a:buFont typeface="Wingdings" panose="05000000000000000000" pitchFamily="2" charset="2"/>
              <a:buChar char="Ø"/>
            </a:pPr>
            <a:r>
              <a:rPr lang="en-US" dirty="0">
                <a:latin typeface="Myriad Pro" panose="020B0503030403020204" charset="0"/>
              </a:rPr>
              <a:t>Exempt &amp; Unlicensed Sealed Sources</a:t>
            </a:r>
          </a:p>
          <a:p>
            <a:pPr marL="742950" lvl="1" indent="-285750">
              <a:spcAft>
                <a:spcPts val="600"/>
              </a:spcAft>
              <a:buSzPct val="80000"/>
              <a:buFont typeface="Courier New" panose="02070309020205020404" pitchFamily="49" charset="0"/>
              <a:buChar char="o"/>
            </a:pPr>
            <a:r>
              <a:rPr lang="en-US" sz="1600" dirty="0">
                <a:latin typeface="Myriad Pro" panose="020B0503030403020204" charset="0"/>
              </a:rPr>
              <a:t>Direct dispose in BWF</a:t>
            </a:r>
          </a:p>
          <a:p>
            <a:pPr marL="285750" indent="-285750">
              <a:spcAft>
                <a:spcPts val="600"/>
              </a:spcAft>
              <a:buFont typeface="Wingdings" panose="05000000000000000000" pitchFamily="2" charset="2"/>
              <a:buChar char="Ø"/>
            </a:pPr>
            <a:endParaRPr lang="en-US" dirty="0">
              <a:latin typeface="Myriad Pro" panose="020B0503030403020204" charset="0"/>
            </a:endParaRPr>
          </a:p>
          <a:p>
            <a:pPr marL="285750" indent="-285750">
              <a:spcAft>
                <a:spcPts val="600"/>
              </a:spcAft>
              <a:buFont typeface="Wingdings" panose="05000000000000000000" pitchFamily="2" charset="2"/>
              <a:buChar char="Ø"/>
            </a:pPr>
            <a:r>
              <a:rPr lang="en-US" dirty="0">
                <a:latin typeface="Myriad Pro" panose="020B0503030403020204" charset="0"/>
              </a:rPr>
              <a:t>Non-exempt Sealed Sources</a:t>
            </a:r>
          </a:p>
          <a:p>
            <a:pPr marL="742950" lvl="1" indent="-285750">
              <a:buSzPct val="80000"/>
              <a:buFont typeface="Courier New" panose="02070309020205020404" pitchFamily="49" charset="0"/>
              <a:buChar char="o"/>
            </a:pPr>
            <a:r>
              <a:rPr lang="en-US" sz="1600" dirty="0">
                <a:latin typeface="Myriad Pro" panose="020B0503030403020204" charset="0"/>
              </a:rPr>
              <a:t>Allowed in CWF if Class A</a:t>
            </a:r>
          </a:p>
          <a:p>
            <a:pPr marL="742950" lvl="1" indent="-285750">
              <a:buSzPct val="80000"/>
              <a:buFont typeface="Courier New" panose="02070309020205020404" pitchFamily="49" charset="0"/>
              <a:buChar char="o"/>
            </a:pPr>
            <a:r>
              <a:rPr lang="en-US" sz="1600" dirty="0">
                <a:latin typeface="Myriad Pro" panose="020B0503030403020204" charset="0"/>
              </a:rPr>
              <a:t>Allowed, with Director approval, in CWF if Class A via the NRC CA BTP</a:t>
            </a:r>
          </a:p>
          <a:p>
            <a:pPr marL="742950" lvl="1" indent="-285750">
              <a:buSzPct val="80000"/>
              <a:buFont typeface="Courier New" panose="02070309020205020404" pitchFamily="49" charset="0"/>
              <a:buChar char="o"/>
            </a:pPr>
            <a:r>
              <a:rPr lang="en-US" sz="1600" dirty="0">
                <a:latin typeface="Myriad Pro" panose="020B0503030403020204" charset="0"/>
              </a:rPr>
              <a:t>Allowed, with Director approval in BWF if Class A</a:t>
            </a:r>
          </a:p>
          <a:p>
            <a:pPr marL="1200150" lvl="2" indent="-285750">
              <a:buSzPct val="80000"/>
              <a:buFont typeface="Wingdings" panose="05000000000000000000" pitchFamily="2" charset="2"/>
              <a:buChar char="§"/>
            </a:pPr>
            <a:endParaRPr lang="en-US" sz="600" b="1" dirty="0">
              <a:latin typeface="Myriad Pro" panose="020B0503030403020204" charset="0"/>
            </a:endParaRPr>
          </a:p>
          <a:p>
            <a:pPr marL="1200150" lvl="2" indent="-285750">
              <a:buSzPct val="80000"/>
              <a:buFont typeface="Wingdings" panose="05000000000000000000" pitchFamily="2" charset="2"/>
              <a:buChar char="§"/>
            </a:pPr>
            <a:r>
              <a:rPr lang="en-US" sz="1400" b="1" dirty="0">
                <a:latin typeface="Myriad Pro" panose="020B0503030403020204" charset="0"/>
              </a:rPr>
              <a:t>Prior approval will be required.</a:t>
            </a: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8873" y="1492396"/>
            <a:ext cx="3567180" cy="22462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28B8065C-3E7E-A9A7-AA57-2112B6CD673E}"/>
              </a:ext>
            </a:extLst>
          </p:cNvPr>
          <p:cNvSpPr txBox="1"/>
          <p:nvPr/>
        </p:nvSpPr>
        <p:spPr>
          <a:xfrm>
            <a:off x="886833" y="1852617"/>
            <a:ext cx="6764593" cy="1477328"/>
          </a:xfrm>
          <a:prstGeom prst="rect">
            <a:avLst/>
          </a:prstGeom>
          <a:noFill/>
        </p:spPr>
        <p:txBody>
          <a:bodyPr wrap="square" rtlCol="0">
            <a:spAutoFit/>
          </a:bodyPr>
          <a:lstStyle/>
          <a:p>
            <a:r>
              <a:rPr lang="en-US" dirty="0">
                <a:solidFill>
                  <a:srgbClr val="000000"/>
                </a:solidFill>
                <a:latin typeface="TimesNewRomanPSMT"/>
              </a:rPr>
              <a:t>UAC R313-12 </a:t>
            </a:r>
            <a:r>
              <a:rPr lang="en-US" sz="1800" b="0" i="0" dirty="0">
                <a:solidFill>
                  <a:srgbClr val="000000"/>
                </a:solidFill>
                <a:effectLst/>
                <a:latin typeface="TimesNewRomanPSMT"/>
              </a:rPr>
              <a:t>"Sealed source" means radioactive material that is permanently bonded or fixed in a capsule or matrix designed to prevent release and dispersal of the radioactive material under the most severe conditions which are likely to be encountered in normal use and handling.</a:t>
            </a:r>
            <a:r>
              <a:rPr lang="en-US" dirty="0"/>
              <a:t> </a:t>
            </a:r>
          </a:p>
        </p:txBody>
      </p:sp>
      <p:pic>
        <p:nvPicPr>
          <p:cNvPr id="7" name="Picture 6">
            <a:extLst>
              <a:ext uri="{FF2B5EF4-FFF2-40B4-BE49-F238E27FC236}">
                <a16:creationId xmlns:a16="http://schemas.microsoft.com/office/drawing/2014/main" id="{864AFD59-45E6-13B9-3D23-3F797E48D73A}"/>
              </a:ext>
            </a:extLst>
          </p:cNvPr>
          <p:cNvPicPr>
            <a:picLocks noChangeAspect="1"/>
          </p:cNvPicPr>
          <p:nvPr/>
        </p:nvPicPr>
        <p:blipFill>
          <a:blip r:embed="rId3"/>
          <a:stretch>
            <a:fillRect/>
          </a:stretch>
        </p:blipFill>
        <p:spPr>
          <a:xfrm>
            <a:off x="5505098" y="3298172"/>
            <a:ext cx="3236744" cy="3364932"/>
          </a:xfrm>
          <a:prstGeom prst="rect">
            <a:avLst/>
          </a:prstGeom>
        </p:spPr>
      </p:pic>
    </p:spTree>
    <p:extLst>
      <p:ext uri="{BB962C8B-B14F-4D97-AF65-F5344CB8AC3E}">
        <p14:creationId xmlns:p14="http://schemas.microsoft.com/office/powerpoint/2010/main" val="3196361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Other Clive WAC Requirements</a:t>
            </a:r>
          </a:p>
        </p:txBody>
      </p:sp>
      <p:sp>
        <p:nvSpPr>
          <p:cNvPr id="4" name="TextBox 3"/>
          <p:cNvSpPr txBox="1"/>
          <p:nvPr/>
        </p:nvSpPr>
        <p:spPr>
          <a:xfrm>
            <a:off x="1182204" y="1617032"/>
            <a:ext cx="7312771" cy="400110"/>
          </a:xfrm>
          <a:prstGeom prst="rect">
            <a:avLst/>
          </a:prstGeom>
          <a:noFill/>
        </p:spPr>
        <p:txBody>
          <a:bodyPr wrap="none" rtlCol="0">
            <a:spAutoFit/>
          </a:bodyPr>
          <a:lstStyle/>
          <a:p>
            <a:r>
              <a:rPr lang="en-US" sz="2000" b="1" i="1" dirty="0"/>
              <a:t>Are any types of waste packages not acceptable for receipt at Clive?</a:t>
            </a:r>
          </a:p>
        </p:txBody>
      </p:sp>
      <p:sp>
        <p:nvSpPr>
          <p:cNvPr id="5" name="TextBox 4"/>
          <p:cNvSpPr txBox="1"/>
          <p:nvPr/>
        </p:nvSpPr>
        <p:spPr>
          <a:xfrm>
            <a:off x="1692321" y="2019869"/>
            <a:ext cx="9116705" cy="4693593"/>
          </a:xfrm>
          <a:prstGeom prst="rect">
            <a:avLst/>
          </a:prstGeom>
          <a:noFill/>
        </p:spPr>
        <p:txBody>
          <a:bodyPr wrap="square" rtlCol="0">
            <a:spAutoFit/>
          </a:bodyPr>
          <a:lstStyle/>
          <a:p>
            <a:pPr marL="342900" indent="-342900">
              <a:spcAft>
                <a:spcPts val="600"/>
              </a:spcAft>
              <a:buFont typeface="Wingdings" panose="05000000000000000000" pitchFamily="2" charset="2"/>
              <a:buChar char="Ø"/>
            </a:pPr>
            <a:r>
              <a:rPr lang="en-US" sz="2000" dirty="0">
                <a:latin typeface="Myriad Pro" panose="020B0503030403020204" charset="0"/>
              </a:rPr>
              <a:t>In almost all cases, if a package is compliant for shipping, Clive can receive it.  </a:t>
            </a:r>
          </a:p>
          <a:p>
            <a:pPr marL="342900" indent="-342900">
              <a:spcAft>
                <a:spcPts val="600"/>
              </a:spcAft>
              <a:buFont typeface="Wingdings" panose="05000000000000000000" pitchFamily="2" charset="2"/>
              <a:buChar char="Ø"/>
            </a:pPr>
            <a:r>
              <a:rPr lang="en-US" sz="2000" dirty="0">
                <a:latin typeface="Myriad Pro" panose="020B0503030403020204" charset="0"/>
              </a:rPr>
              <a:t>We </a:t>
            </a:r>
            <a:r>
              <a:rPr lang="en-US" sz="2000" u="sng" dirty="0">
                <a:latin typeface="Myriad Pro" panose="020B0503030403020204" charset="0"/>
              </a:rPr>
              <a:t>highly discourage </a:t>
            </a:r>
            <a:r>
              <a:rPr lang="en-US" sz="2000" dirty="0">
                <a:latin typeface="Myriad Pro" panose="020B0503030403020204" charset="0"/>
              </a:rPr>
              <a:t>the use of supersacks or drums without them placed on pallets for transport (Safety Issue)</a:t>
            </a:r>
          </a:p>
          <a:p>
            <a:pPr marL="342900" indent="-342900">
              <a:spcAft>
                <a:spcPts val="600"/>
              </a:spcAft>
              <a:buFont typeface="Wingdings" panose="05000000000000000000" pitchFamily="2" charset="2"/>
              <a:buChar char="Ø"/>
            </a:pPr>
            <a:r>
              <a:rPr lang="en-US" sz="2000" dirty="0">
                <a:latin typeface="Myriad Pro" panose="020B0503030403020204" charset="0"/>
              </a:rPr>
              <a:t>End Dumps are discouraged but may be approved prior to shipping</a:t>
            </a:r>
          </a:p>
          <a:p>
            <a:pPr marL="342900" indent="-342900">
              <a:spcAft>
                <a:spcPts val="600"/>
              </a:spcAft>
              <a:buFont typeface="Wingdings" panose="05000000000000000000" pitchFamily="2" charset="2"/>
              <a:buChar char="Ø"/>
            </a:pPr>
            <a:r>
              <a:rPr lang="en-US" sz="2000" dirty="0">
                <a:latin typeface="Myriad Pro" panose="020B0503030403020204" charset="0"/>
              </a:rPr>
              <a:t>Ask if you have questions on a package outside of those listed in the profile</a:t>
            </a:r>
          </a:p>
          <a:p>
            <a:pPr marL="800100" lvl="1" indent="-342900">
              <a:spcAft>
                <a:spcPts val="600"/>
              </a:spcAft>
              <a:buFont typeface="Courier New" panose="02070309020205020404" pitchFamily="49" charset="0"/>
              <a:buChar char="o"/>
            </a:pPr>
            <a:endParaRPr lang="en-US" dirty="0">
              <a:latin typeface="Myriad Pro" panose="020B0503030403020204" charset="0"/>
            </a:endParaRPr>
          </a:p>
          <a:p>
            <a:pPr marL="800100" lvl="1" indent="-342900">
              <a:spcAft>
                <a:spcPts val="600"/>
              </a:spcAft>
              <a:buFont typeface="Courier New" panose="02070309020205020404" pitchFamily="49" charset="0"/>
              <a:buChar char="o"/>
            </a:pPr>
            <a:endParaRPr lang="en-US" dirty="0">
              <a:latin typeface="Myriad Pro" panose="020B0503030403020204" charset="0"/>
            </a:endParaRPr>
          </a:p>
          <a:p>
            <a:pPr marL="800100" lvl="1" indent="-342900">
              <a:spcAft>
                <a:spcPts val="600"/>
              </a:spcAft>
              <a:buFont typeface="Courier New" panose="02070309020205020404" pitchFamily="49" charset="0"/>
              <a:buChar char="o"/>
            </a:pPr>
            <a:endParaRPr lang="en-US" dirty="0">
              <a:latin typeface="Myriad Pro" panose="020B0503030403020204" charset="0"/>
            </a:endParaRPr>
          </a:p>
          <a:p>
            <a:pPr marL="800100" lvl="1" indent="-342900">
              <a:spcAft>
                <a:spcPts val="600"/>
              </a:spcAft>
              <a:buFont typeface="Courier New" panose="02070309020205020404" pitchFamily="49" charset="0"/>
              <a:buChar char="o"/>
            </a:pPr>
            <a:endParaRPr lang="en-US" dirty="0">
              <a:latin typeface="Myriad Pro" panose="020B0503030403020204" charset="0"/>
            </a:endParaRPr>
          </a:p>
          <a:p>
            <a:pPr marL="800100" lvl="1" indent="-342900">
              <a:spcAft>
                <a:spcPts val="600"/>
              </a:spcAft>
              <a:buFont typeface="Courier New" panose="02070309020205020404" pitchFamily="49" charset="0"/>
              <a:buChar char="o"/>
            </a:pPr>
            <a:endParaRPr lang="en-US" dirty="0">
              <a:latin typeface="Myriad Pro" panose="020B0503030403020204" charset="0"/>
            </a:endParaRPr>
          </a:p>
          <a:p>
            <a:pPr marL="800100" lvl="1" indent="-342900">
              <a:spcAft>
                <a:spcPts val="600"/>
              </a:spcAft>
              <a:buFont typeface="Courier New" panose="02070309020205020404" pitchFamily="49" charset="0"/>
              <a:buChar char="o"/>
            </a:pPr>
            <a:r>
              <a:rPr lang="en-US" dirty="0">
                <a:latin typeface="Myriad Pro" panose="020B0503030403020204" charset="0"/>
              </a:rPr>
              <a:t>Unusual containers (e.g., 10’ or 40’ </a:t>
            </a:r>
            <a:r>
              <a:rPr lang="en-US" dirty="0" err="1">
                <a:latin typeface="Myriad Pro" panose="020B0503030403020204" charset="0"/>
              </a:rPr>
              <a:t>Sealands</a:t>
            </a:r>
            <a:r>
              <a:rPr lang="en-US" dirty="0">
                <a:latin typeface="Myriad Pro" panose="020B0503030403020204" charset="0"/>
              </a:rPr>
              <a:t>/IMS; No </a:t>
            </a:r>
            <a:r>
              <a:rPr lang="en-US" dirty="0" err="1">
                <a:latin typeface="Myriad Pro" panose="020B0503030403020204" charset="0"/>
              </a:rPr>
              <a:t>Isolocks</a:t>
            </a:r>
            <a:r>
              <a:rPr lang="en-US" dirty="0">
                <a:latin typeface="Myriad Pro" panose="020B0503030403020204" charset="0"/>
              </a:rPr>
              <a:t>; etc.)</a:t>
            </a:r>
          </a:p>
          <a:p>
            <a:pPr marL="800100" lvl="1" indent="-342900">
              <a:spcAft>
                <a:spcPts val="600"/>
              </a:spcAft>
              <a:buFont typeface="Courier New" panose="02070309020205020404" pitchFamily="49" charset="0"/>
              <a:buChar char="o"/>
            </a:pPr>
            <a:r>
              <a:rPr lang="en-US" dirty="0">
                <a:latin typeface="Myriad Pro" panose="020B0503030403020204" charset="0"/>
              </a:rPr>
              <a:t>Clive may not have the equipment to manage</a:t>
            </a:r>
          </a:p>
          <a:p>
            <a:pPr marL="800100" lvl="1" indent="-342900">
              <a:spcAft>
                <a:spcPts val="600"/>
              </a:spcAft>
              <a:buFont typeface="Courier New" panose="02070309020205020404" pitchFamily="49" charset="0"/>
              <a:buChar char="o"/>
            </a:pPr>
            <a:r>
              <a:rPr lang="en-US" dirty="0">
                <a:latin typeface="Myriad Pro" panose="020B0503030403020204" charset="0"/>
              </a:rPr>
              <a:t>Contact Technical Services ASAP</a:t>
            </a:r>
          </a:p>
        </p:txBody>
      </p:sp>
      <p:pic>
        <p:nvPicPr>
          <p:cNvPr id="7" name="Picture 6">
            <a:extLst>
              <a:ext uri="{FF2B5EF4-FFF2-40B4-BE49-F238E27FC236}">
                <a16:creationId xmlns:a16="http://schemas.microsoft.com/office/drawing/2014/main" id="{441625F7-B180-8352-F88E-826A4CD6C338}"/>
              </a:ext>
            </a:extLst>
          </p:cNvPr>
          <p:cNvPicPr>
            <a:picLocks noChangeAspect="1"/>
          </p:cNvPicPr>
          <p:nvPr/>
        </p:nvPicPr>
        <p:blipFill>
          <a:blip r:embed="rId2"/>
          <a:stretch>
            <a:fillRect/>
          </a:stretch>
        </p:blipFill>
        <p:spPr>
          <a:xfrm>
            <a:off x="2694673" y="3846995"/>
            <a:ext cx="7275650" cy="1719792"/>
          </a:xfrm>
          <a:prstGeom prst="rect">
            <a:avLst/>
          </a:prstGeom>
        </p:spPr>
      </p:pic>
    </p:spTree>
    <p:extLst>
      <p:ext uri="{BB962C8B-B14F-4D97-AF65-F5344CB8AC3E}">
        <p14:creationId xmlns:p14="http://schemas.microsoft.com/office/powerpoint/2010/main" val="3569184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Other Clive WAC Requirements</a:t>
            </a:r>
          </a:p>
        </p:txBody>
      </p:sp>
      <p:sp>
        <p:nvSpPr>
          <p:cNvPr id="3" name="TextBox 2"/>
          <p:cNvSpPr txBox="1"/>
          <p:nvPr/>
        </p:nvSpPr>
        <p:spPr>
          <a:xfrm>
            <a:off x="1277193" y="2086111"/>
            <a:ext cx="7491731" cy="400110"/>
          </a:xfrm>
          <a:prstGeom prst="rect">
            <a:avLst/>
          </a:prstGeom>
          <a:noFill/>
        </p:spPr>
        <p:txBody>
          <a:bodyPr wrap="none" rtlCol="0">
            <a:spAutoFit/>
          </a:bodyPr>
          <a:lstStyle/>
          <a:p>
            <a:r>
              <a:rPr lang="en-US" sz="2000" b="1" i="1" dirty="0"/>
              <a:t>Can Clive receive multiple profiles / shipments on the same 540/541?</a:t>
            </a:r>
          </a:p>
        </p:txBody>
      </p:sp>
      <p:sp>
        <p:nvSpPr>
          <p:cNvPr id="4" name="TextBox 3"/>
          <p:cNvSpPr txBox="1"/>
          <p:nvPr/>
        </p:nvSpPr>
        <p:spPr>
          <a:xfrm>
            <a:off x="1652127" y="2525398"/>
            <a:ext cx="9778319" cy="784830"/>
          </a:xfrm>
          <a:prstGeom prst="rect">
            <a:avLst/>
          </a:prstGeom>
          <a:noFill/>
        </p:spPr>
        <p:txBody>
          <a:bodyPr wrap="square" rtlCol="0">
            <a:spAutoFit/>
          </a:bodyPr>
          <a:lstStyle/>
          <a:p>
            <a:pPr marL="342900" indent="-342900">
              <a:spcAft>
                <a:spcPts val="600"/>
              </a:spcAft>
              <a:buFont typeface="Wingdings" panose="05000000000000000000" pitchFamily="2" charset="2"/>
              <a:buChar char="Ø"/>
            </a:pPr>
            <a:r>
              <a:rPr lang="en-US" sz="2000" dirty="0">
                <a:latin typeface="Myriad Pro" panose="020B0503030403020204" charset="0"/>
              </a:rPr>
              <a:t>Clive has a waste tracking system that allows only one shipment per 540/541 manifest. </a:t>
            </a:r>
          </a:p>
          <a:p>
            <a:pPr marL="342900" indent="-342900">
              <a:buFont typeface="Wingdings" panose="05000000000000000000" pitchFamily="2" charset="2"/>
              <a:buChar char="Ø"/>
            </a:pPr>
            <a:r>
              <a:rPr lang="en-US" sz="2000" dirty="0">
                <a:latin typeface="Myriad Pro" panose="020B0503030403020204" charset="0"/>
              </a:rPr>
              <a:t>Multiple shipments will need to be on multiple manifests.</a:t>
            </a:r>
          </a:p>
        </p:txBody>
      </p:sp>
      <p:sp>
        <p:nvSpPr>
          <p:cNvPr id="5" name="TextBox 4">
            <a:extLst>
              <a:ext uri="{FF2B5EF4-FFF2-40B4-BE49-F238E27FC236}">
                <a16:creationId xmlns:a16="http://schemas.microsoft.com/office/drawing/2014/main" id="{BC98FFD1-0C2D-D899-FF89-EFDBA64DBC48}"/>
              </a:ext>
            </a:extLst>
          </p:cNvPr>
          <p:cNvSpPr txBox="1"/>
          <p:nvPr/>
        </p:nvSpPr>
        <p:spPr>
          <a:xfrm>
            <a:off x="1277193" y="4084359"/>
            <a:ext cx="4057906" cy="400110"/>
          </a:xfrm>
          <a:prstGeom prst="rect">
            <a:avLst/>
          </a:prstGeom>
          <a:noFill/>
        </p:spPr>
        <p:txBody>
          <a:bodyPr wrap="none" rtlCol="0">
            <a:spAutoFit/>
          </a:bodyPr>
          <a:lstStyle/>
          <a:p>
            <a:r>
              <a:rPr lang="en-US" sz="2000" b="1" i="1" dirty="0"/>
              <a:t>Can a profile have PCB’s added to it?</a:t>
            </a:r>
          </a:p>
        </p:txBody>
      </p:sp>
      <p:sp>
        <p:nvSpPr>
          <p:cNvPr id="8" name="TextBox 7">
            <a:extLst>
              <a:ext uri="{FF2B5EF4-FFF2-40B4-BE49-F238E27FC236}">
                <a16:creationId xmlns:a16="http://schemas.microsoft.com/office/drawing/2014/main" id="{5EEDE883-E4BD-C414-5B17-077643E85C8B}"/>
              </a:ext>
            </a:extLst>
          </p:cNvPr>
          <p:cNvSpPr txBox="1"/>
          <p:nvPr/>
        </p:nvSpPr>
        <p:spPr>
          <a:xfrm>
            <a:off x="1652127" y="4571834"/>
            <a:ext cx="9116705" cy="1400383"/>
          </a:xfrm>
          <a:prstGeom prst="rect">
            <a:avLst/>
          </a:prstGeom>
          <a:noFill/>
        </p:spPr>
        <p:txBody>
          <a:bodyPr wrap="square" rtlCol="0">
            <a:spAutoFit/>
          </a:bodyPr>
          <a:lstStyle/>
          <a:p>
            <a:pPr marL="342900" indent="-342900">
              <a:spcAft>
                <a:spcPts val="600"/>
              </a:spcAft>
              <a:buFont typeface="Wingdings" panose="05000000000000000000" pitchFamily="2" charset="2"/>
              <a:buChar char="Ø"/>
            </a:pPr>
            <a:r>
              <a:rPr lang="en-US" sz="2000" dirty="0">
                <a:latin typeface="Myriad Pro" panose="020B0503030403020204" charset="0"/>
              </a:rPr>
              <a:t>If a profile has been approved and shipments have been made to Clive, then PCB’s cannot be added.  </a:t>
            </a:r>
          </a:p>
          <a:p>
            <a:pPr marL="342900" indent="-342900">
              <a:spcAft>
                <a:spcPts val="600"/>
              </a:spcAft>
              <a:buFont typeface="Wingdings" panose="05000000000000000000" pitchFamily="2" charset="2"/>
              <a:buChar char="Ø"/>
            </a:pPr>
            <a:r>
              <a:rPr lang="en-US" sz="2000" dirty="0">
                <a:latin typeface="Myriad Pro" panose="020B0503030403020204" charset="0"/>
              </a:rPr>
              <a:t>If the profile is unused and can be revised, then it can most likely have PCB’s added – contact Technical Services.  </a:t>
            </a:r>
          </a:p>
        </p:txBody>
      </p:sp>
    </p:spTree>
    <p:extLst>
      <p:ext uri="{BB962C8B-B14F-4D97-AF65-F5344CB8AC3E}">
        <p14:creationId xmlns:p14="http://schemas.microsoft.com/office/powerpoint/2010/main" val="13201309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Other Clive WAC Requirements</a:t>
            </a:r>
          </a:p>
        </p:txBody>
      </p:sp>
      <p:sp>
        <p:nvSpPr>
          <p:cNvPr id="4" name="TextBox 3"/>
          <p:cNvSpPr txBox="1"/>
          <p:nvPr/>
        </p:nvSpPr>
        <p:spPr>
          <a:xfrm>
            <a:off x="1390871" y="1617032"/>
            <a:ext cx="2321085" cy="400110"/>
          </a:xfrm>
          <a:prstGeom prst="rect">
            <a:avLst/>
          </a:prstGeom>
          <a:noFill/>
        </p:spPr>
        <p:txBody>
          <a:bodyPr wrap="none" rtlCol="0">
            <a:spAutoFit/>
          </a:bodyPr>
          <a:lstStyle/>
          <a:p>
            <a:r>
              <a:rPr lang="en-US" sz="2000" b="1" i="1" dirty="0"/>
              <a:t>Large/Heavy Items?</a:t>
            </a:r>
          </a:p>
        </p:txBody>
      </p:sp>
      <p:sp>
        <p:nvSpPr>
          <p:cNvPr id="5" name="TextBox 4"/>
          <p:cNvSpPr txBox="1"/>
          <p:nvPr/>
        </p:nvSpPr>
        <p:spPr>
          <a:xfrm>
            <a:off x="1692321" y="2019869"/>
            <a:ext cx="9116705" cy="2523768"/>
          </a:xfrm>
          <a:prstGeom prst="rect">
            <a:avLst/>
          </a:prstGeom>
          <a:noFill/>
        </p:spPr>
        <p:txBody>
          <a:bodyPr wrap="square" rtlCol="0">
            <a:spAutoFit/>
          </a:bodyPr>
          <a:lstStyle/>
          <a:p>
            <a:pPr marL="342900" indent="-342900">
              <a:spcAft>
                <a:spcPts val="600"/>
              </a:spcAft>
              <a:buFont typeface="Wingdings" panose="05000000000000000000" pitchFamily="2" charset="2"/>
              <a:buChar char="Ø"/>
            </a:pPr>
            <a:r>
              <a:rPr lang="en-US" sz="2000" dirty="0">
                <a:latin typeface="Myriad Pro" panose="020B0503030403020204" charset="0"/>
              </a:rPr>
              <a:t>If an item weighs over 20,000 lbs. it is considered a Large Component at Clive</a:t>
            </a:r>
          </a:p>
          <a:p>
            <a:pPr marL="342900" indent="-342900">
              <a:spcAft>
                <a:spcPts val="600"/>
              </a:spcAft>
              <a:buFont typeface="Wingdings" panose="05000000000000000000" pitchFamily="2" charset="2"/>
              <a:buChar char="Ø"/>
            </a:pPr>
            <a:r>
              <a:rPr lang="en-US" sz="2000" dirty="0">
                <a:latin typeface="Myriad Pro" panose="020B0503030403020204" charset="0"/>
              </a:rPr>
              <a:t>Not all items will require Large Component Disposal and can be managed at the BWF.  Shield Blocks, accelerator magnets, etc. may be managed as OS Debris, prior approval is required to ship these.</a:t>
            </a:r>
          </a:p>
          <a:p>
            <a:pPr marL="800100" lvl="1" indent="-342900">
              <a:spcAft>
                <a:spcPts val="600"/>
              </a:spcAft>
              <a:buFont typeface="Wingdings" panose="05000000000000000000" pitchFamily="2" charset="2"/>
              <a:buChar char="ü"/>
            </a:pPr>
            <a:r>
              <a:rPr lang="en-US" b="1" dirty="0">
                <a:latin typeface="Myriad Pro" panose="020B0503030403020204" charset="0"/>
              </a:rPr>
              <a:t>Remember, Large Components must be free of external contamination</a:t>
            </a:r>
          </a:p>
          <a:p>
            <a:pPr marL="342900" indent="-342900">
              <a:spcAft>
                <a:spcPts val="600"/>
              </a:spcAft>
              <a:buFont typeface="Wingdings" panose="05000000000000000000" pitchFamily="2" charset="2"/>
              <a:buChar char="Ø"/>
            </a:pPr>
            <a:r>
              <a:rPr lang="en-US" sz="2000" dirty="0">
                <a:latin typeface="Myriad Pro" panose="020B0503030403020204" charset="0"/>
              </a:rPr>
              <a:t>Mixed Waste – Best to know as soon as possible – months in advance</a:t>
            </a:r>
          </a:p>
          <a:p>
            <a:pPr marL="342900" indent="-342900">
              <a:spcAft>
                <a:spcPts val="600"/>
              </a:spcAft>
              <a:buFont typeface="Wingdings" panose="05000000000000000000" pitchFamily="2" charset="2"/>
              <a:buChar char="Ø"/>
            </a:pPr>
            <a:r>
              <a:rPr lang="en-US" sz="2000" dirty="0">
                <a:latin typeface="Myriad Pro" panose="020B0503030403020204" charset="0"/>
              </a:rPr>
              <a:t>Contact Technical Services for assistance.  </a:t>
            </a:r>
          </a:p>
        </p:txBody>
      </p:sp>
    </p:spTree>
    <p:extLst>
      <p:ext uri="{BB962C8B-B14F-4D97-AF65-F5344CB8AC3E}">
        <p14:creationId xmlns:p14="http://schemas.microsoft.com/office/powerpoint/2010/main" val="21867391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Other Clive WAC Requirements</a:t>
            </a:r>
          </a:p>
        </p:txBody>
      </p:sp>
      <p:sp>
        <p:nvSpPr>
          <p:cNvPr id="3" name="TextBox 2"/>
          <p:cNvSpPr txBox="1"/>
          <p:nvPr/>
        </p:nvSpPr>
        <p:spPr>
          <a:xfrm>
            <a:off x="1571740" y="1617032"/>
            <a:ext cx="2134687" cy="400110"/>
          </a:xfrm>
          <a:prstGeom prst="rect">
            <a:avLst/>
          </a:prstGeom>
          <a:noFill/>
        </p:spPr>
        <p:txBody>
          <a:bodyPr wrap="none" rtlCol="0">
            <a:spAutoFit/>
          </a:bodyPr>
          <a:lstStyle/>
          <a:p>
            <a:r>
              <a:rPr lang="en-US" sz="2000" b="1" i="1" dirty="0"/>
              <a:t>Biological wastes?</a:t>
            </a:r>
          </a:p>
        </p:txBody>
      </p:sp>
      <p:sp>
        <p:nvSpPr>
          <p:cNvPr id="4" name="TextBox 3"/>
          <p:cNvSpPr txBox="1"/>
          <p:nvPr/>
        </p:nvSpPr>
        <p:spPr>
          <a:xfrm>
            <a:off x="1692321" y="2019869"/>
            <a:ext cx="9116705" cy="1708160"/>
          </a:xfrm>
          <a:prstGeom prst="rect">
            <a:avLst/>
          </a:prstGeom>
          <a:noFill/>
        </p:spPr>
        <p:txBody>
          <a:bodyPr wrap="square" rtlCol="0">
            <a:spAutoFit/>
          </a:bodyPr>
          <a:lstStyle/>
          <a:p>
            <a:pPr marL="342900" indent="-342900">
              <a:spcAft>
                <a:spcPts val="600"/>
              </a:spcAft>
              <a:buFont typeface="Wingdings" panose="05000000000000000000" pitchFamily="2" charset="2"/>
              <a:buChar char="Ø"/>
            </a:pPr>
            <a:r>
              <a:rPr lang="en-US" sz="2000" dirty="0">
                <a:latin typeface="Myriad Pro" panose="020B0503030403020204" charset="0"/>
              </a:rPr>
              <a:t>Condition 2B-1.4 of the RML states that “Waste containing </a:t>
            </a:r>
            <a:r>
              <a:rPr lang="en-US" sz="2000" i="1" u="sng" dirty="0">
                <a:latin typeface="Myriad Pro" panose="020B0503030403020204" charset="0"/>
              </a:rPr>
              <a:t>untreated</a:t>
            </a:r>
            <a:r>
              <a:rPr lang="en-US" sz="2000" dirty="0">
                <a:latin typeface="Myriad Pro" panose="020B0503030403020204" charset="0"/>
              </a:rPr>
              <a:t> biological, pathogenic or infectious material including radiologically contaminated laboratory research animals is prohibited.”</a:t>
            </a:r>
          </a:p>
          <a:p>
            <a:pPr marL="342900" indent="-342900">
              <a:buFont typeface="Wingdings" panose="05000000000000000000" pitchFamily="2" charset="2"/>
              <a:buChar char="Ø"/>
            </a:pPr>
            <a:r>
              <a:rPr lang="en-US" sz="2000" dirty="0">
                <a:latin typeface="Myriad Pro" panose="020B0503030403020204" charset="0"/>
              </a:rPr>
              <a:t>Clive may accept these wastes if the generator confirms it has been treated.  In many cases, this can be as simple as adding a small quantity of lime to the waste.</a:t>
            </a:r>
          </a:p>
        </p:txBody>
      </p:sp>
      <p:sp>
        <p:nvSpPr>
          <p:cNvPr id="6" name="TextBox 5"/>
          <p:cNvSpPr txBox="1"/>
          <p:nvPr/>
        </p:nvSpPr>
        <p:spPr>
          <a:xfrm>
            <a:off x="1571740" y="3930811"/>
            <a:ext cx="2003049" cy="400110"/>
          </a:xfrm>
          <a:prstGeom prst="rect">
            <a:avLst/>
          </a:prstGeom>
          <a:noFill/>
        </p:spPr>
        <p:txBody>
          <a:bodyPr wrap="none" rtlCol="0">
            <a:spAutoFit/>
          </a:bodyPr>
          <a:lstStyle/>
          <a:p>
            <a:r>
              <a:rPr lang="en-US" sz="2000" b="1" i="1" dirty="0"/>
              <a:t>Reactive wastes?</a:t>
            </a:r>
          </a:p>
        </p:txBody>
      </p:sp>
      <p:sp>
        <p:nvSpPr>
          <p:cNvPr id="7" name="TextBox 6"/>
          <p:cNvSpPr txBox="1"/>
          <p:nvPr/>
        </p:nvSpPr>
        <p:spPr>
          <a:xfrm>
            <a:off x="1692320" y="4330921"/>
            <a:ext cx="9116705" cy="2246769"/>
          </a:xfrm>
          <a:prstGeom prst="rect">
            <a:avLst/>
          </a:prstGeom>
          <a:noFill/>
        </p:spPr>
        <p:txBody>
          <a:bodyPr wrap="square" rtlCol="0">
            <a:spAutoFit/>
          </a:bodyPr>
          <a:lstStyle/>
          <a:p>
            <a:pPr marL="342900" indent="-342900">
              <a:spcAft>
                <a:spcPts val="600"/>
              </a:spcAft>
              <a:buFont typeface="Wingdings" panose="05000000000000000000" pitchFamily="2" charset="2"/>
              <a:buChar char="Ø"/>
            </a:pPr>
            <a:r>
              <a:rPr lang="en-US" sz="2000" dirty="0">
                <a:latin typeface="Myriad Pro" panose="020B0503030403020204" charset="0"/>
              </a:rPr>
              <a:t>Acceptance is predicated upon approval by our treatment staff and compliance manager.  They look at both the reactivity and the quantity of the waste.  </a:t>
            </a:r>
          </a:p>
          <a:p>
            <a:pPr marL="342900" indent="-342900">
              <a:spcAft>
                <a:spcPts val="600"/>
              </a:spcAft>
              <a:buFont typeface="Wingdings" panose="05000000000000000000" pitchFamily="2" charset="2"/>
              <a:buChar char="Ø"/>
            </a:pPr>
            <a:r>
              <a:rPr lang="en-US" sz="2000" dirty="0">
                <a:latin typeface="Myriad Pro" panose="020B0503030403020204" charset="0"/>
              </a:rPr>
              <a:t>We must have a proven means of deactivation.  </a:t>
            </a:r>
          </a:p>
          <a:p>
            <a:pPr marL="342900" indent="-342900">
              <a:spcAft>
                <a:spcPts val="600"/>
              </a:spcAft>
              <a:buFont typeface="Wingdings" panose="05000000000000000000" pitchFamily="2" charset="2"/>
              <a:buChar char="Ø"/>
            </a:pPr>
            <a:r>
              <a:rPr lang="en-US" sz="2000" dirty="0">
                <a:latin typeface="Myriad Pro" panose="020B0503030403020204" charset="0"/>
              </a:rPr>
              <a:t>State approval may be required.  </a:t>
            </a:r>
          </a:p>
          <a:p>
            <a:pPr marL="342900" indent="-342900">
              <a:spcAft>
                <a:spcPts val="600"/>
              </a:spcAft>
              <a:buFont typeface="Wingdings" panose="05000000000000000000" pitchFamily="2" charset="2"/>
              <a:buChar char="Ø"/>
            </a:pPr>
            <a:r>
              <a:rPr lang="en-US" sz="2000" dirty="0">
                <a:latin typeface="Myriad Pro" panose="020B0503030403020204" charset="0"/>
              </a:rPr>
              <a:t>We are prohibited from receiving quantities of pyrophoric waste.</a:t>
            </a:r>
          </a:p>
          <a:p>
            <a:pPr marL="342900" indent="-342900">
              <a:spcAft>
                <a:spcPts val="600"/>
              </a:spcAft>
              <a:buFont typeface="Wingdings" panose="05000000000000000000" pitchFamily="2" charset="2"/>
              <a:buChar char="Ø"/>
            </a:pPr>
            <a:r>
              <a:rPr lang="en-US" sz="2000" dirty="0">
                <a:latin typeface="Myriad Pro" panose="020B0503030403020204" charset="0"/>
              </a:rPr>
              <a:t>Packaging . . .</a:t>
            </a:r>
          </a:p>
        </p:txBody>
      </p:sp>
    </p:spTree>
    <p:extLst>
      <p:ext uri="{BB962C8B-B14F-4D97-AF65-F5344CB8AC3E}">
        <p14:creationId xmlns:p14="http://schemas.microsoft.com/office/powerpoint/2010/main" val="37703980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44DF2-3C3B-36FC-4C70-C6B0C019F177}"/>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61DCAFF-213C-2019-4A3F-742EA143CF41}"/>
              </a:ext>
            </a:extLst>
          </p:cNvPr>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Lessons Learned / Good Information</a:t>
            </a:r>
          </a:p>
        </p:txBody>
      </p:sp>
      <p:sp>
        <p:nvSpPr>
          <p:cNvPr id="5" name="Rectangle 3">
            <a:extLst>
              <a:ext uri="{FF2B5EF4-FFF2-40B4-BE49-F238E27FC236}">
                <a16:creationId xmlns:a16="http://schemas.microsoft.com/office/drawing/2014/main" id="{E9BFC9D8-866F-1DEC-71D6-F408ABA3DE29}"/>
              </a:ext>
            </a:extLst>
          </p:cNvPr>
          <p:cNvSpPr>
            <a:spLocks noChangeArrowheads="1"/>
          </p:cNvSpPr>
          <p:nvPr/>
        </p:nvSpPr>
        <p:spPr bwMode="auto">
          <a:xfrm>
            <a:off x="418531" y="1537398"/>
            <a:ext cx="11354938" cy="5305206"/>
          </a:xfrm>
          <a:prstGeom prst="rect">
            <a:avLst/>
          </a:prstGeom>
          <a:noFill/>
          <a:ln w="9525">
            <a:noFill/>
            <a:miter lim="800000"/>
            <a:headEnd/>
            <a:tailEnd/>
          </a:ln>
          <a:effectLst/>
        </p:spPr>
        <p:txBody>
          <a:bodyPr/>
          <a:lstStyle/>
          <a:p>
            <a:pPr marL="461963" indent="-461963">
              <a:lnSpc>
                <a:spcPct val="90000"/>
              </a:lnSpc>
              <a:spcBef>
                <a:spcPct val="15000"/>
              </a:spcBef>
              <a:spcAft>
                <a:spcPct val="50000"/>
              </a:spcAft>
              <a:buFont typeface="Wingdings" panose="05000000000000000000" pitchFamily="2" charset="2"/>
              <a:buChar char="Ø"/>
            </a:pPr>
            <a:r>
              <a:rPr lang="en-US" sz="2000" dirty="0">
                <a:latin typeface="Myriad Pro" panose="020B0503030403020204" charset="0"/>
                <a:cs typeface="Arial" charset="0"/>
              </a:rPr>
              <a:t>CWF Liner &gt;200 R/</a:t>
            </a:r>
            <a:r>
              <a:rPr lang="en-US" sz="2000" dirty="0" err="1">
                <a:latin typeface="Myriad Pro" panose="020B0503030403020204" charset="0"/>
                <a:cs typeface="Arial" charset="0"/>
              </a:rPr>
              <a:t>hr</a:t>
            </a:r>
            <a:r>
              <a:rPr lang="en-US" sz="2000" dirty="0">
                <a:latin typeface="Myriad Pro" panose="020B0503030403020204" charset="0"/>
                <a:cs typeface="Arial" charset="0"/>
              </a:rPr>
              <a:t> on contact requires state approval – extra time</a:t>
            </a:r>
          </a:p>
          <a:p>
            <a:pPr marL="461963" indent="-461963">
              <a:lnSpc>
                <a:spcPct val="90000"/>
              </a:lnSpc>
              <a:spcBef>
                <a:spcPct val="15000"/>
              </a:spcBef>
              <a:spcAft>
                <a:spcPct val="50000"/>
              </a:spcAft>
              <a:buFont typeface="Wingdings" panose="05000000000000000000" pitchFamily="2" charset="2"/>
              <a:buChar char="Ø"/>
            </a:pPr>
            <a:r>
              <a:rPr lang="en-US" sz="2000" dirty="0">
                <a:latin typeface="Myriad Pro" panose="020B0503030403020204" charset="0"/>
                <a:cs typeface="Arial" charset="0"/>
              </a:rPr>
              <a:t>Resins 500 </a:t>
            </a:r>
            <a:r>
              <a:rPr lang="en-US" sz="2000" dirty="0" err="1">
                <a:latin typeface="Myriad Pro" panose="020B0503030403020204" charset="0"/>
                <a:cs typeface="Arial" charset="0"/>
              </a:rPr>
              <a:t>mR</a:t>
            </a:r>
            <a:r>
              <a:rPr lang="en-US" sz="2000" dirty="0">
                <a:latin typeface="Myriad Pro" panose="020B0503030403020204" charset="0"/>
                <a:cs typeface="Arial" charset="0"/>
              </a:rPr>
              <a:t>/</a:t>
            </a:r>
            <a:r>
              <a:rPr lang="en-US" sz="2000" dirty="0" err="1">
                <a:latin typeface="Myriad Pro" panose="020B0503030403020204" charset="0"/>
                <a:cs typeface="Arial" charset="0"/>
              </a:rPr>
              <a:t>hr</a:t>
            </a:r>
            <a:r>
              <a:rPr lang="en-US" sz="2000" dirty="0">
                <a:latin typeface="Myriad Pro" panose="020B0503030403020204" charset="0"/>
                <a:cs typeface="Arial" charset="0"/>
              </a:rPr>
              <a:t> on contact max in BWF</a:t>
            </a:r>
          </a:p>
          <a:p>
            <a:pPr marL="919163" lvl="1" indent="-461963">
              <a:lnSpc>
                <a:spcPct val="90000"/>
              </a:lnSpc>
              <a:spcBef>
                <a:spcPct val="15000"/>
              </a:spcBef>
              <a:spcAft>
                <a:spcPct val="50000"/>
              </a:spcAft>
              <a:buFont typeface="Courier New" panose="02070309020205020404" pitchFamily="49" charset="0"/>
              <a:buChar char="o"/>
            </a:pPr>
            <a:r>
              <a:rPr lang="en-US" dirty="0">
                <a:latin typeface="Myriad Pro" panose="020B0503030403020204" charset="0"/>
                <a:cs typeface="Arial" charset="0"/>
              </a:rPr>
              <a:t>Best if all resin were CWF</a:t>
            </a:r>
          </a:p>
          <a:p>
            <a:pPr marL="342900" indent="-342900">
              <a:lnSpc>
                <a:spcPct val="90000"/>
              </a:lnSpc>
              <a:spcBef>
                <a:spcPct val="15000"/>
              </a:spcBef>
              <a:spcAft>
                <a:spcPct val="50000"/>
              </a:spcAft>
              <a:buFont typeface="Wingdings" panose="05000000000000000000" pitchFamily="2" charset="2"/>
              <a:buChar char="Ø"/>
            </a:pPr>
            <a:r>
              <a:rPr lang="en-US" sz="2000" dirty="0">
                <a:latin typeface="Myriad Pro" panose="020B0503030403020204" charset="0"/>
                <a:cs typeface="Arial" charset="0"/>
              </a:rPr>
              <a:t>UHWM Legible – EPA Rejecting/Sending Back – Pushing for e-Manifest</a:t>
            </a:r>
          </a:p>
          <a:p>
            <a:pPr marL="342900" indent="-342900">
              <a:lnSpc>
                <a:spcPct val="90000"/>
              </a:lnSpc>
              <a:spcBef>
                <a:spcPct val="15000"/>
              </a:spcBef>
              <a:spcAft>
                <a:spcPct val="50000"/>
              </a:spcAft>
              <a:buFont typeface="Wingdings" panose="05000000000000000000" pitchFamily="2" charset="2"/>
              <a:buChar char="Ø"/>
            </a:pPr>
            <a:r>
              <a:rPr lang="en-US" sz="2000" dirty="0">
                <a:latin typeface="Myriad Pro" panose="020B0503030403020204" charset="0"/>
                <a:cs typeface="Arial" charset="0"/>
              </a:rPr>
              <a:t>S&amp;R Requests</a:t>
            </a:r>
          </a:p>
          <a:p>
            <a:pPr marL="742950" lvl="1" indent="-285750">
              <a:lnSpc>
                <a:spcPct val="90000"/>
              </a:lnSpc>
              <a:spcBef>
                <a:spcPct val="15000"/>
              </a:spcBef>
              <a:spcAft>
                <a:spcPct val="50000"/>
              </a:spcAft>
              <a:buFont typeface="Courier New" panose="02070309020205020404" pitchFamily="49" charset="0"/>
              <a:buChar char="o"/>
            </a:pPr>
            <a:r>
              <a:rPr lang="en-US" dirty="0">
                <a:latin typeface="Myriad Pro" panose="020B0503030403020204" charset="0"/>
                <a:cs typeface="Arial" charset="0"/>
              </a:rPr>
              <a:t>Limit orders to six shipments if possible</a:t>
            </a:r>
          </a:p>
          <a:p>
            <a:pPr marL="742950" lvl="1" indent="-285750">
              <a:lnSpc>
                <a:spcPct val="90000"/>
              </a:lnSpc>
              <a:spcBef>
                <a:spcPct val="15000"/>
              </a:spcBef>
              <a:spcAft>
                <a:spcPct val="50000"/>
              </a:spcAft>
              <a:buFont typeface="Courier New" panose="02070309020205020404" pitchFamily="49" charset="0"/>
              <a:buChar char="o"/>
            </a:pPr>
            <a:r>
              <a:rPr lang="en-US" dirty="0">
                <a:latin typeface="Myriad Pro" panose="020B0503030403020204" charset="0"/>
                <a:cs typeface="Arial" charset="0"/>
              </a:rPr>
              <a:t>Try to keep orders with more than four shipments away from Friday or Monday arrival at Clive</a:t>
            </a:r>
          </a:p>
          <a:p>
            <a:pPr marL="461963" indent="-461963">
              <a:lnSpc>
                <a:spcPct val="90000"/>
              </a:lnSpc>
              <a:spcBef>
                <a:spcPct val="15000"/>
              </a:spcBef>
              <a:spcAft>
                <a:spcPct val="50000"/>
              </a:spcAft>
              <a:buFont typeface="Wingdings" panose="05000000000000000000" pitchFamily="2" charset="2"/>
              <a:buChar char="Ø"/>
            </a:pPr>
            <a:r>
              <a:rPr lang="en-US" sz="2000" dirty="0">
                <a:latin typeface="Myriad Pro" panose="020B0503030403020204" charset="0"/>
                <a:cs typeface="Arial" charset="0"/>
              </a:rPr>
              <a:t>Multiple containers on same profile that require different treatment should be manifested separately</a:t>
            </a:r>
          </a:p>
          <a:p>
            <a:pPr marL="919163" lvl="1" indent="-461963">
              <a:lnSpc>
                <a:spcPct val="90000"/>
              </a:lnSpc>
              <a:spcBef>
                <a:spcPct val="15000"/>
              </a:spcBef>
              <a:spcAft>
                <a:spcPct val="50000"/>
              </a:spcAft>
              <a:buFont typeface="Courier New" panose="02070309020205020404" pitchFamily="49" charset="0"/>
              <a:buChar char="o"/>
            </a:pPr>
            <a:r>
              <a:rPr lang="en-US" dirty="0">
                <a:latin typeface="Myriad Pro" panose="020B0503030403020204" charset="0"/>
                <a:cs typeface="Arial" charset="0"/>
              </a:rPr>
              <a:t>Liquid drum for VTD and Debris Box for Macro under a PCB waste management profile</a:t>
            </a:r>
          </a:p>
          <a:p>
            <a:pPr marL="919163" lvl="1" indent="-461963">
              <a:lnSpc>
                <a:spcPct val="90000"/>
              </a:lnSpc>
              <a:spcBef>
                <a:spcPct val="15000"/>
              </a:spcBef>
              <a:spcAft>
                <a:spcPct val="50000"/>
              </a:spcAft>
              <a:buFont typeface="Courier New" panose="02070309020205020404" pitchFamily="49" charset="0"/>
              <a:buChar char="o"/>
            </a:pPr>
            <a:r>
              <a:rPr lang="en-US" dirty="0">
                <a:latin typeface="Myriad Pro" panose="020B0503030403020204" charset="0"/>
                <a:cs typeface="Arial" charset="0"/>
              </a:rPr>
              <a:t>D009 Elemental Mercury / D008 &amp; D009 Sludge under a stabilization/amalgamation profile</a:t>
            </a:r>
          </a:p>
          <a:p>
            <a:pPr marL="919163" lvl="1" indent="-461963">
              <a:lnSpc>
                <a:spcPct val="90000"/>
              </a:lnSpc>
              <a:spcBef>
                <a:spcPct val="15000"/>
              </a:spcBef>
              <a:spcAft>
                <a:spcPct val="50000"/>
              </a:spcAft>
              <a:buFont typeface="Arial" panose="020B0604020202020204" pitchFamily="34" charset="0"/>
              <a:buChar char="•"/>
            </a:pPr>
            <a:endParaRPr lang="en-US" sz="1400" dirty="0">
              <a:latin typeface="Myriad Pro Light" panose="020B0403030403020204" charset="0"/>
              <a:cs typeface="Calibri" panose="020F0502020204030204" pitchFamily="34" charset="0"/>
            </a:endParaRPr>
          </a:p>
        </p:txBody>
      </p:sp>
    </p:spTree>
    <p:extLst>
      <p:ext uri="{BB962C8B-B14F-4D97-AF65-F5344CB8AC3E}">
        <p14:creationId xmlns:p14="http://schemas.microsoft.com/office/powerpoint/2010/main" val="2232943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CC39C6-1F47-8D49-EAC1-E49B4EBFD935}"/>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1952F4E-3D4D-94FD-E598-82E3D1D66F67}"/>
              </a:ext>
            </a:extLst>
          </p:cNvPr>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Lessons Learned / Good Information</a:t>
            </a:r>
          </a:p>
        </p:txBody>
      </p:sp>
      <p:sp>
        <p:nvSpPr>
          <p:cNvPr id="5" name="Rectangle 3">
            <a:extLst>
              <a:ext uri="{FF2B5EF4-FFF2-40B4-BE49-F238E27FC236}">
                <a16:creationId xmlns:a16="http://schemas.microsoft.com/office/drawing/2014/main" id="{410A116A-D68B-7773-7BB4-8FEF26C1892C}"/>
              </a:ext>
            </a:extLst>
          </p:cNvPr>
          <p:cNvSpPr>
            <a:spLocks noChangeArrowheads="1"/>
          </p:cNvSpPr>
          <p:nvPr/>
        </p:nvSpPr>
        <p:spPr bwMode="auto">
          <a:xfrm>
            <a:off x="418531" y="1537398"/>
            <a:ext cx="11354938" cy="5305206"/>
          </a:xfrm>
          <a:prstGeom prst="rect">
            <a:avLst/>
          </a:prstGeom>
          <a:noFill/>
          <a:ln w="9525">
            <a:noFill/>
            <a:miter lim="800000"/>
            <a:headEnd/>
            <a:tailEnd/>
          </a:ln>
          <a:effectLst/>
        </p:spPr>
        <p:txBody>
          <a:bodyPr/>
          <a:lstStyle/>
          <a:p>
            <a:pPr marL="461963" indent="-461963">
              <a:lnSpc>
                <a:spcPct val="90000"/>
              </a:lnSpc>
              <a:spcBef>
                <a:spcPct val="15000"/>
              </a:spcBef>
              <a:spcAft>
                <a:spcPct val="50000"/>
              </a:spcAft>
              <a:buFont typeface="Wingdings" panose="05000000000000000000" pitchFamily="2" charset="2"/>
              <a:buChar char="Ø"/>
            </a:pPr>
            <a:r>
              <a:rPr lang="en-US" sz="2000" dirty="0">
                <a:latin typeface="Myriad Pro" panose="020B0503030403020204" charset="0"/>
                <a:cs typeface="Arial" charset="0"/>
              </a:rPr>
              <a:t>CWF / BWF – If shipping waste to both CWF and BWF on same conveyance (prior approval is required)</a:t>
            </a:r>
          </a:p>
          <a:p>
            <a:pPr marL="919163" lvl="1" indent="-461963">
              <a:lnSpc>
                <a:spcPct val="90000"/>
              </a:lnSpc>
              <a:spcBef>
                <a:spcPct val="15000"/>
              </a:spcBef>
              <a:spcAft>
                <a:spcPct val="50000"/>
              </a:spcAft>
              <a:buFont typeface="Courier New" panose="02070309020205020404" pitchFamily="49" charset="0"/>
              <a:buChar char="o"/>
            </a:pPr>
            <a:r>
              <a:rPr lang="en-US" sz="2000" dirty="0">
                <a:latin typeface="Myriad Pro" panose="020B0503030403020204" charset="0"/>
                <a:cs typeface="Arial" charset="0"/>
              </a:rPr>
              <a:t>Commingled shipments are not encouraged (but may be necessary, be sure to contact ES prior to scheduling to discuss loading of packages)</a:t>
            </a:r>
          </a:p>
          <a:p>
            <a:pPr marL="461963" indent="-461963">
              <a:lnSpc>
                <a:spcPct val="90000"/>
              </a:lnSpc>
              <a:spcBef>
                <a:spcPct val="15000"/>
              </a:spcBef>
              <a:spcAft>
                <a:spcPct val="50000"/>
              </a:spcAft>
              <a:buFont typeface="Wingdings" panose="05000000000000000000" pitchFamily="2" charset="2"/>
              <a:buChar char="Ø"/>
            </a:pPr>
            <a:r>
              <a:rPr lang="en-US" sz="2000" dirty="0">
                <a:latin typeface="Myriad Pro" panose="020B0503030403020204" charset="0"/>
                <a:cs typeface="Arial" charset="0"/>
              </a:rPr>
              <a:t>Class A Unstable Markings- Legible from ground level (State Inspectors to see with ease)</a:t>
            </a:r>
            <a:endParaRPr lang="en-US" dirty="0">
              <a:latin typeface="Myriad Pro" panose="020B0503030403020204" charset="0"/>
              <a:cs typeface="Arial" charset="0"/>
            </a:endParaRPr>
          </a:p>
          <a:p>
            <a:pPr marL="342900" indent="-342900">
              <a:lnSpc>
                <a:spcPct val="90000"/>
              </a:lnSpc>
              <a:spcBef>
                <a:spcPct val="15000"/>
              </a:spcBef>
              <a:spcAft>
                <a:spcPct val="50000"/>
              </a:spcAft>
              <a:buFont typeface="Wingdings" panose="05000000000000000000" pitchFamily="2" charset="2"/>
              <a:buChar char="Ø"/>
            </a:pPr>
            <a:r>
              <a:rPr lang="en-US" sz="2000" dirty="0">
                <a:latin typeface="Myriad Pro" panose="020B0503030403020204" charset="0"/>
                <a:cs typeface="Arial" charset="0"/>
              </a:rPr>
              <a:t>  Take photos of all shipments at time of departure - (documentation saves careers)</a:t>
            </a:r>
          </a:p>
          <a:p>
            <a:pPr marL="342900" indent="-342900">
              <a:lnSpc>
                <a:spcPct val="90000"/>
              </a:lnSpc>
              <a:spcBef>
                <a:spcPct val="15000"/>
              </a:spcBef>
              <a:spcAft>
                <a:spcPct val="50000"/>
              </a:spcAft>
              <a:buFont typeface="Wingdings" panose="05000000000000000000" pitchFamily="2" charset="2"/>
              <a:buChar char="Ø"/>
            </a:pPr>
            <a:r>
              <a:rPr lang="en-US" sz="2000" dirty="0">
                <a:latin typeface="Myriad Pro" panose="020B0503030403020204" charset="0"/>
                <a:cs typeface="Arial" charset="0"/>
              </a:rPr>
              <a:t>  Casks scheduled early (Clive will limit # of casks per day, schedule early to ensure you get approved)</a:t>
            </a:r>
          </a:p>
          <a:p>
            <a:pPr marL="742950" lvl="1" indent="-285750">
              <a:lnSpc>
                <a:spcPct val="90000"/>
              </a:lnSpc>
              <a:spcBef>
                <a:spcPct val="15000"/>
              </a:spcBef>
              <a:spcAft>
                <a:spcPct val="50000"/>
              </a:spcAft>
              <a:buFont typeface="Courier New" panose="02070309020205020404" pitchFamily="49" charset="0"/>
              <a:buChar char="o"/>
            </a:pPr>
            <a:r>
              <a:rPr lang="en-US" dirty="0">
                <a:latin typeface="Myriad Pro" panose="020B0503030403020204" charset="0"/>
                <a:cs typeface="Arial" charset="0"/>
              </a:rPr>
              <a:t>Placeholder information is acceptable, but must be updated</a:t>
            </a:r>
          </a:p>
          <a:p>
            <a:pPr marL="461963" indent="-461963">
              <a:lnSpc>
                <a:spcPct val="90000"/>
              </a:lnSpc>
              <a:spcBef>
                <a:spcPct val="15000"/>
              </a:spcBef>
              <a:spcAft>
                <a:spcPct val="50000"/>
              </a:spcAft>
              <a:buFont typeface="Wingdings" panose="05000000000000000000" pitchFamily="2" charset="2"/>
              <a:buChar char="Ø"/>
            </a:pPr>
            <a:r>
              <a:rPr lang="en-US" sz="2000" dirty="0">
                <a:latin typeface="Myriad Pro" panose="020B0503030403020204" charset="0"/>
                <a:cs typeface="Arial" charset="0"/>
              </a:rPr>
              <a:t>Maintain updated POC’s in Customer portal (Manifest Receipt emails, COD’s, Signed UHWM’s, </a:t>
            </a:r>
            <a:r>
              <a:rPr lang="en-US" sz="2000" dirty="0" err="1">
                <a:latin typeface="Myriad Pro" panose="020B0503030403020204" charset="0"/>
                <a:cs typeface="Arial" charset="0"/>
              </a:rPr>
              <a:t>etc</a:t>
            </a:r>
            <a:r>
              <a:rPr lang="en-US" sz="2000" dirty="0">
                <a:latin typeface="Myriad Pro" panose="020B0503030403020204" charset="0"/>
                <a:cs typeface="Arial" charset="0"/>
              </a:rPr>
              <a:t>)</a:t>
            </a:r>
          </a:p>
          <a:p>
            <a:pPr marL="461963" indent="-461963">
              <a:lnSpc>
                <a:spcPct val="90000"/>
              </a:lnSpc>
              <a:spcBef>
                <a:spcPct val="15000"/>
              </a:spcBef>
              <a:spcAft>
                <a:spcPct val="50000"/>
              </a:spcAft>
              <a:buFont typeface="Wingdings" panose="05000000000000000000" pitchFamily="2" charset="2"/>
              <a:buChar char="Ø"/>
            </a:pPr>
            <a:r>
              <a:rPr lang="en-US" sz="2000" dirty="0">
                <a:latin typeface="Myriad Pro" panose="020B0503030403020204" charset="0"/>
                <a:cs typeface="Arial" charset="0"/>
              </a:rPr>
              <a:t>Bulk Container Returns- be sure to notify ES if you require a specific release type and where the container is to be returned to, do not assume ES knows.</a:t>
            </a:r>
          </a:p>
          <a:p>
            <a:pPr marL="461963" indent="-461963">
              <a:lnSpc>
                <a:spcPct val="90000"/>
              </a:lnSpc>
              <a:spcBef>
                <a:spcPct val="15000"/>
              </a:spcBef>
              <a:spcAft>
                <a:spcPct val="50000"/>
              </a:spcAft>
              <a:buFont typeface="Wingdings" panose="05000000000000000000" pitchFamily="2" charset="2"/>
              <a:buChar char="Ø"/>
            </a:pPr>
            <a:r>
              <a:rPr lang="en-US" sz="2000" dirty="0">
                <a:latin typeface="Myriad Pro" panose="020B0503030403020204" charset="0"/>
                <a:cs typeface="Arial" charset="0"/>
              </a:rPr>
              <a:t>BTP (CA) Shipments require approval and may need ES BTP Committee review ( please submit documents early for review)</a:t>
            </a:r>
          </a:p>
          <a:p>
            <a:pPr marL="461963" indent="-461963">
              <a:lnSpc>
                <a:spcPct val="90000"/>
              </a:lnSpc>
              <a:spcBef>
                <a:spcPct val="15000"/>
              </a:spcBef>
              <a:spcAft>
                <a:spcPct val="50000"/>
              </a:spcAft>
              <a:buFont typeface="Wingdings" panose="05000000000000000000" pitchFamily="2" charset="2"/>
              <a:buChar char="Ø"/>
            </a:pPr>
            <a:endParaRPr lang="en-US" sz="2000" dirty="0">
              <a:latin typeface="Myriad Pro" panose="020B0503030403020204" charset="0"/>
              <a:cs typeface="Arial" charset="0"/>
            </a:endParaRPr>
          </a:p>
          <a:p>
            <a:pPr lvl="1">
              <a:lnSpc>
                <a:spcPct val="90000"/>
              </a:lnSpc>
              <a:spcBef>
                <a:spcPct val="15000"/>
              </a:spcBef>
              <a:spcAft>
                <a:spcPct val="50000"/>
              </a:spcAft>
            </a:pPr>
            <a:endParaRPr lang="en-US" dirty="0">
              <a:latin typeface="Myriad Pro" panose="020B0503030403020204" charset="0"/>
              <a:cs typeface="Arial" charset="0"/>
            </a:endParaRPr>
          </a:p>
          <a:p>
            <a:pPr marL="919163" lvl="1" indent="-461963">
              <a:lnSpc>
                <a:spcPct val="90000"/>
              </a:lnSpc>
              <a:spcBef>
                <a:spcPct val="15000"/>
              </a:spcBef>
              <a:spcAft>
                <a:spcPct val="50000"/>
              </a:spcAft>
              <a:buFont typeface="Arial" panose="020B0604020202020204" pitchFamily="34" charset="0"/>
              <a:buChar char="•"/>
            </a:pPr>
            <a:endParaRPr lang="en-US" sz="1400" dirty="0">
              <a:latin typeface="Myriad Pro Light" panose="020B0403030403020204" charset="0"/>
              <a:cs typeface="Calibri" panose="020F0502020204030204" pitchFamily="34" charset="0"/>
            </a:endParaRPr>
          </a:p>
        </p:txBody>
      </p:sp>
    </p:spTree>
    <p:extLst>
      <p:ext uri="{BB962C8B-B14F-4D97-AF65-F5344CB8AC3E}">
        <p14:creationId xmlns:p14="http://schemas.microsoft.com/office/powerpoint/2010/main" val="30311570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Q&amp;A</a:t>
            </a:r>
          </a:p>
        </p:txBody>
      </p:sp>
      <p:sp>
        <p:nvSpPr>
          <p:cNvPr id="2" name="TextBox 1">
            <a:extLst>
              <a:ext uri="{FF2B5EF4-FFF2-40B4-BE49-F238E27FC236}">
                <a16:creationId xmlns:a16="http://schemas.microsoft.com/office/drawing/2014/main" id="{23BB9761-9A15-42EA-B1D6-282591483AFD}"/>
              </a:ext>
            </a:extLst>
          </p:cNvPr>
          <p:cNvSpPr txBox="1"/>
          <p:nvPr/>
        </p:nvSpPr>
        <p:spPr>
          <a:xfrm>
            <a:off x="3111501" y="3238500"/>
            <a:ext cx="6743700" cy="1661993"/>
          </a:xfrm>
          <a:prstGeom prst="rect">
            <a:avLst/>
          </a:prstGeom>
          <a:noFill/>
        </p:spPr>
        <p:txBody>
          <a:bodyPr wrap="square" rtlCol="0">
            <a:spAutoFit/>
          </a:bodyPr>
          <a:lstStyle/>
          <a:p>
            <a:r>
              <a:rPr lang="en-US" dirty="0"/>
              <a:t>	</a:t>
            </a:r>
            <a:r>
              <a:rPr lang="en-US" sz="4800" dirty="0"/>
              <a:t>QUESTIONS???</a:t>
            </a:r>
          </a:p>
          <a:p>
            <a:endParaRPr lang="en-US" dirty="0"/>
          </a:p>
          <a:p>
            <a:endParaRPr lang="en-US" dirty="0"/>
          </a:p>
          <a:p>
            <a:endParaRPr lang="en-US" dirty="0"/>
          </a:p>
        </p:txBody>
      </p:sp>
    </p:spTree>
    <p:extLst>
      <p:ext uri="{BB962C8B-B14F-4D97-AF65-F5344CB8AC3E}">
        <p14:creationId xmlns:p14="http://schemas.microsoft.com/office/powerpoint/2010/main" val="612327690"/>
      </p:ext>
    </p:extLst>
  </p:cSld>
  <p:clrMapOvr>
    <a:masterClrMapping/>
  </p:clrMapOvr>
</p:sld>
</file>

<file path=ppt/theme/theme1.xml><?xml version="1.0" encoding="utf-8"?>
<a:theme xmlns:a="http://schemas.openxmlformats.org/drawingml/2006/main" name="energysol_2016_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A8E1367-AF0F-4E66-B1DA-EE70DD8461A7}" vid="{26853153-FBE1-444D-8A10-A172914443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energysol_2016_template</Template>
  <TotalTime>15827</TotalTime>
  <Words>1504</Words>
  <Application>Microsoft Office PowerPoint</Application>
  <PresentationFormat>Widescreen</PresentationFormat>
  <Paragraphs>183</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Myriad Pro</vt:lpstr>
      <vt:lpstr>Myriad Pro Light</vt:lpstr>
      <vt:lpstr>Calibri</vt:lpstr>
      <vt:lpstr>Courier New</vt:lpstr>
      <vt:lpstr>TimesNewRomanPSMT</vt:lpstr>
      <vt:lpstr>Wingdings</vt:lpstr>
      <vt:lpstr>energysol_2016_template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EnergySolutions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Bret Rogers</dc:creator>
  <cp:lastModifiedBy>Jake Gardner</cp:lastModifiedBy>
  <cp:revision>87</cp:revision>
  <cp:lastPrinted>2026-01-13T23:27:06Z</cp:lastPrinted>
  <dcterms:created xsi:type="dcterms:W3CDTF">2017-01-11T15:29:59Z</dcterms:created>
  <dcterms:modified xsi:type="dcterms:W3CDTF">2026-06-12T20:53:39Z</dcterms:modified>
</cp:coreProperties>
</file>