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4" r:id="rId1"/>
  </p:sldMasterIdLst>
  <p:notesMasterIdLst>
    <p:notesMasterId r:id="rId22"/>
  </p:notesMasterIdLst>
  <p:handoutMasterIdLst>
    <p:handoutMasterId r:id="rId23"/>
  </p:handoutMasterIdLst>
  <p:sldIdLst>
    <p:sldId id="278" r:id="rId2"/>
    <p:sldId id="279" r:id="rId3"/>
    <p:sldId id="280" r:id="rId4"/>
    <p:sldId id="281" r:id="rId5"/>
    <p:sldId id="282" r:id="rId6"/>
    <p:sldId id="283" r:id="rId7"/>
    <p:sldId id="284" r:id="rId8"/>
    <p:sldId id="285" r:id="rId9"/>
    <p:sldId id="286" r:id="rId10"/>
    <p:sldId id="287" r:id="rId11"/>
    <p:sldId id="288" r:id="rId12"/>
    <p:sldId id="289" r:id="rId13"/>
    <p:sldId id="298" r:id="rId14"/>
    <p:sldId id="291" r:id="rId15"/>
    <p:sldId id="292" r:id="rId16"/>
    <p:sldId id="299" r:id="rId17"/>
    <p:sldId id="293" r:id="rId18"/>
    <p:sldId id="295" r:id="rId19"/>
    <p:sldId id="296" r:id="rId20"/>
    <p:sldId id="297" r:id="rId21"/>
  </p:sldIdLst>
  <p:sldSz cx="9144000" cy="5143500" type="screen16x9"/>
  <p:notesSz cx="9601200" cy="7315200"/>
  <p:embeddedFontLst>
    <p:embeddedFont>
      <p:font typeface="Open Sauce Bold" panose="020B0604020202020204" charset="0"/>
      <p:regular r:id="rId2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CFDF9E5-CF5C-4CBF-AC9D-E486C079F8D7}">
          <p14:sldIdLst>
            <p14:sldId id="278"/>
            <p14:sldId id="279"/>
            <p14:sldId id="280"/>
            <p14:sldId id="281"/>
            <p14:sldId id="282"/>
            <p14:sldId id="283"/>
            <p14:sldId id="284"/>
            <p14:sldId id="285"/>
            <p14:sldId id="286"/>
            <p14:sldId id="287"/>
            <p14:sldId id="288"/>
            <p14:sldId id="289"/>
            <p14:sldId id="298"/>
            <p14:sldId id="291"/>
            <p14:sldId id="292"/>
            <p14:sldId id="299"/>
            <p14:sldId id="293"/>
            <p14:sldId id="295"/>
            <p14:sldId id="296"/>
            <p14:sldId id="297"/>
          </p14:sldIdLst>
        </p14:section>
      </p14:sectionLst>
    </p:ext>
    <p:ext uri="{EFAFB233-063F-42B5-8137-9DF3F51BA10A}">
      <p15:sldGuideLst xmlns:p15="http://schemas.microsoft.com/office/powerpoint/2012/main">
        <p15:guide id="1" orient="horz" pos="1692" userDrawn="1">
          <p15:clr>
            <a:srgbClr val="A4A3A4"/>
          </p15:clr>
        </p15:guide>
        <p15:guide id="2" pos="2904"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gela Roe" initials="AR" lastIdx="1" clrIdx="0">
    <p:extLst>
      <p:ext uri="{19B8F6BF-5375-455C-9EA6-DF929625EA0E}">
        <p15:presenceInfo xmlns:p15="http://schemas.microsoft.com/office/powerpoint/2012/main" userId="6003ae843496b90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BFDBE7"/>
    <a:srgbClr val="006EA0"/>
    <a:srgbClr val="005F8A"/>
    <a:srgbClr val="D9E9BF"/>
    <a:srgbClr val="FFC000"/>
    <a:srgbClr val="FFEAAB"/>
    <a:srgbClr val="ADD0E0"/>
    <a:srgbClr val="004260"/>
    <a:srgbClr val="0069A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D7828C-F349-457C-A053-37CE1EB41902}" v="13" dt="2026-06-01T15:45:36.2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5416" autoAdjust="0"/>
    <p:restoredTop sz="80151" autoAdjust="0"/>
  </p:normalViewPr>
  <p:slideViewPr>
    <p:cSldViewPr snapToGrid="0" showGuides="1">
      <p:cViewPr varScale="1">
        <p:scale>
          <a:sx n="126" d="100"/>
          <a:sy n="126" d="100"/>
        </p:scale>
        <p:origin x="138" y="822"/>
      </p:cViewPr>
      <p:guideLst>
        <p:guide orient="horz" pos="1692"/>
        <p:guide pos="2904"/>
      </p:guideLst>
    </p:cSldViewPr>
  </p:slideViewPr>
  <p:outlineViewPr>
    <p:cViewPr>
      <p:scale>
        <a:sx n="33" d="100"/>
        <a:sy n="33" d="100"/>
      </p:scale>
      <p:origin x="0" y="-9888"/>
    </p:cViewPr>
  </p:outlineViewPr>
  <p:notesTextViewPr>
    <p:cViewPr>
      <p:scale>
        <a:sx n="3" d="2"/>
        <a:sy n="3" d="2"/>
      </p:scale>
      <p:origin x="0" y="-1326"/>
    </p:cViewPr>
  </p:notesTextViewPr>
  <p:sorterViewPr>
    <p:cViewPr>
      <p:scale>
        <a:sx n="125" d="100"/>
        <a:sy n="125" d="100"/>
      </p:scale>
      <p:origin x="0" y="0"/>
    </p:cViewPr>
  </p:sorterViewPr>
  <p:notesViewPr>
    <p:cSldViewPr snapToGrid="0">
      <p:cViewPr varScale="1">
        <p:scale>
          <a:sx n="96" d="100"/>
          <a:sy n="96" d="100"/>
        </p:scale>
        <p:origin x="2706"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didiah L. Emich" userId="e50c90f6-eabe-440d-bf6a-a5f7a51336d2" providerId="ADAL" clId="{100F9701-DBA6-40A9-9FDD-6EB88E7E7E09}"/>
    <pc:docChg chg="undo custSel addSld delSld modSld sldOrd modSection">
      <pc:chgData name="Jedidiah L. Emich" userId="e50c90f6-eabe-440d-bf6a-a5f7a51336d2" providerId="ADAL" clId="{100F9701-DBA6-40A9-9FDD-6EB88E7E7E09}" dt="2026-06-01T15:45:28.939" v="154" actId="20577"/>
      <pc:docMkLst>
        <pc:docMk/>
      </pc:docMkLst>
      <pc:sldChg chg="modSp mod">
        <pc:chgData name="Jedidiah L. Emich" userId="e50c90f6-eabe-440d-bf6a-a5f7a51336d2" providerId="ADAL" clId="{100F9701-DBA6-40A9-9FDD-6EB88E7E7E09}" dt="2026-06-01T13:55:05.385" v="3" actId="20577"/>
        <pc:sldMkLst>
          <pc:docMk/>
          <pc:sldMk cId="2424094343" sldId="284"/>
        </pc:sldMkLst>
        <pc:spChg chg="mod">
          <ac:chgData name="Jedidiah L. Emich" userId="e50c90f6-eabe-440d-bf6a-a5f7a51336d2" providerId="ADAL" clId="{100F9701-DBA6-40A9-9FDD-6EB88E7E7E09}" dt="2026-06-01T13:55:05.385" v="3" actId="20577"/>
          <ac:spMkLst>
            <pc:docMk/>
            <pc:sldMk cId="2424094343" sldId="284"/>
            <ac:spMk id="5" creationId="{6F53493F-EDCA-E4AD-62C7-E9F157B4D144}"/>
          </ac:spMkLst>
        </pc:spChg>
      </pc:sldChg>
      <pc:sldChg chg="modSp mod">
        <pc:chgData name="Jedidiah L. Emich" userId="e50c90f6-eabe-440d-bf6a-a5f7a51336d2" providerId="ADAL" clId="{100F9701-DBA6-40A9-9FDD-6EB88E7E7E09}" dt="2026-06-01T15:41:42.009" v="131" actId="113"/>
        <pc:sldMkLst>
          <pc:docMk/>
          <pc:sldMk cId="3780450166" sldId="288"/>
        </pc:sldMkLst>
        <pc:spChg chg="mod">
          <ac:chgData name="Jedidiah L. Emich" userId="e50c90f6-eabe-440d-bf6a-a5f7a51336d2" providerId="ADAL" clId="{100F9701-DBA6-40A9-9FDD-6EB88E7E7E09}" dt="2026-06-01T15:41:42.009" v="131" actId="113"/>
          <ac:spMkLst>
            <pc:docMk/>
            <pc:sldMk cId="3780450166" sldId="288"/>
            <ac:spMk id="3" creationId="{6DD2D153-25D4-4565-82EA-0FA745B00776}"/>
          </ac:spMkLst>
        </pc:spChg>
      </pc:sldChg>
      <pc:sldChg chg="del">
        <pc:chgData name="Jedidiah L. Emich" userId="e50c90f6-eabe-440d-bf6a-a5f7a51336d2" providerId="ADAL" clId="{100F9701-DBA6-40A9-9FDD-6EB88E7E7E09}" dt="2026-06-01T14:02:13.599" v="13" actId="47"/>
        <pc:sldMkLst>
          <pc:docMk/>
          <pc:sldMk cId="455792612" sldId="290"/>
        </pc:sldMkLst>
      </pc:sldChg>
      <pc:sldChg chg="addSp delSp modSp mod modNotesTx">
        <pc:chgData name="Jedidiah L. Emich" userId="e50c90f6-eabe-440d-bf6a-a5f7a51336d2" providerId="ADAL" clId="{100F9701-DBA6-40A9-9FDD-6EB88E7E7E09}" dt="2026-06-01T15:45:28.939" v="154" actId="20577"/>
        <pc:sldMkLst>
          <pc:docMk/>
          <pc:sldMk cId="4185935755" sldId="291"/>
        </pc:sldMkLst>
        <pc:spChg chg="add mod">
          <ac:chgData name="Jedidiah L. Emich" userId="e50c90f6-eabe-440d-bf6a-a5f7a51336d2" providerId="ADAL" clId="{100F9701-DBA6-40A9-9FDD-6EB88E7E7E09}" dt="2026-06-01T15:37:42.605" v="96" actId="1076"/>
          <ac:spMkLst>
            <pc:docMk/>
            <pc:sldMk cId="4185935755" sldId="291"/>
            <ac:spMk id="3" creationId="{00000000-0000-0000-0000-000000000000}"/>
          </ac:spMkLst>
        </pc:spChg>
        <pc:spChg chg="mod">
          <ac:chgData name="Jedidiah L. Emich" userId="e50c90f6-eabe-440d-bf6a-a5f7a51336d2" providerId="ADAL" clId="{100F9701-DBA6-40A9-9FDD-6EB88E7E7E09}" dt="2026-06-01T15:37:58.858" v="99" actId="1076"/>
          <ac:spMkLst>
            <pc:docMk/>
            <pc:sldMk cId="4185935755" sldId="291"/>
            <ac:spMk id="4" creationId="{00000000-0000-0000-0000-000000000000}"/>
          </ac:spMkLst>
        </pc:spChg>
        <pc:spChg chg="add mod">
          <ac:chgData name="Jedidiah L. Emich" userId="e50c90f6-eabe-440d-bf6a-a5f7a51336d2" providerId="ADAL" clId="{100F9701-DBA6-40A9-9FDD-6EB88E7E7E09}" dt="2026-06-01T15:38:21.763" v="102" actId="1076"/>
          <ac:spMkLst>
            <pc:docMk/>
            <pc:sldMk cId="4185935755" sldId="291"/>
            <ac:spMk id="5" creationId="{00000000-0000-0000-0000-000000000000}"/>
          </ac:spMkLst>
        </pc:spChg>
        <pc:spChg chg="mod">
          <ac:chgData name="Jedidiah L. Emich" userId="e50c90f6-eabe-440d-bf6a-a5f7a51336d2" providerId="ADAL" clId="{100F9701-DBA6-40A9-9FDD-6EB88E7E7E09}" dt="2026-06-01T15:37:37.815" v="95" actId="1076"/>
          <ac:spMkLst>
            <pc:docMk/>
            <pc:sldMk cId="4185935755" sldId="291"/>
            <ac:spMk id="6" creationId="{00000000-0000-0000-0000-000000000000}"/>
          </ac:spMkLst>
        </pc:spChg>
        <pc:spChg chg="add mod">
          <ac:chgData name="Jedidiah L. Emich" userId="e50c90f6-eabe-440d-bf6a-a5f7a51336d2" providerId="ADAL" clId="{100F9701-DBA6-40A9-9FDD-6EB88E7E7E09}" dt="2026-06-01T15:37:55.022" v="98" actId="1076"/>
          <ac:spMkLst>
            <pc:docMk/>
            <pc:sldMk cId="4185935755" sldId="291"/>
            <ac:spMk id="7" creationId="{00000000-0000-0000-0000-000000000000}"/>
          </ac:spMkLst>
        </pc:spChg>
        <pc:spChg chg="add mod">
          <ac:chgData name="Jedidiah L. Emich" userId="e50c90f6-eabe-440d-bf6a-a5f7a51336d2" providerId="ADAL" clId="{100F9701-DBA6-40A9-9FDD-6EB88E7E7E09}" dt="2026-06-01T15:38:26.846" v="103" actId="1076"/>
          <ac:spMkLst>
            <pc:docMk/>
            <pc:sldMk cId="4185935755" sldId="291"/>
            <ac:spMk id="8" creationId="{00000000-0000-0000-0000-000000000000}"/>
          </ac:spMkLst>
        </pc:spChg>
        <pc:spChg chg="add del mod">
          <ac:chgData name="Jedidiah L. Emich" userId="e50c90f6-eabe-440d-bf6a-a5f7a51336d2" providerId="ADAL" clId="{100F9701-DBA6-40A9-9FDD-6EB88E7E7E09}" dt="2026-06-01T15:23:32.379" v="28" actId="478"/>
          <ac:spMkLst>
            <pc:docMk/>
            <pc:sldMk cId="4185935755" sldId="291"/>
            <ac:spMk id="9" creationId="{00000000-0000-0000-0000-000000000000}"/>
          </ac:spMkLst>
        </pc:spChg>
        <pc:spChg chg="mod replId">
          <ac:chgData name="Jedidiah L. Emich" userId="e50c90f6-eabe-440d-bf6a-a5f7a51336d2" providerId="ADAL" clId="{100F9701-DBA6-40A9-9FDD-6EB88E7E7E09}" dt="2026-06-01T15:33:44.959" v="66" actId="26606"/>
          <ac:spMkLst>
            <pc:docMk/>
            <pc:sldMk cId="4185935755" sldId="291"/>
            <ac:spMk id="9" creationId="{1C614853-4AC0-60CC-34F4-E5B96958DDC8}"/>
          </ac:spMkLst>
        </pc:spChg>
        <pc:spChg chg="add del mod">
          <ac:chgData name="Jedidiah L. Emich" userId="e50c90f6-eabe-440d-bf6a-a5f7a51336d2" providerId="ADAL" clId="{100F9701-DBA6-40A9-9FDD-6EB88E7E7E09}" dt="2026-06-01T15:23:40.516" v="30" actId="478"/>
          <ac:spMkLst>
            <pc:docMk/>
            <pc:sldMk cId="4185935755" sldId="291"/>
            <ac:spMk id="10" creationId="{00000000-0000-0000-0000-000000000000}"/>
          </ac:spMkLst>
        </pc:spChg>
        <pc:spChg chg="mod replId">
          <ac:chgData name="Jedidiah L. Emich" userId="e50c90f6-eabe-440d-bf6a-a5f7a51336d2" providerId="ADAL" clId="{100F9701-DBA6-40A9-9FDD-6EB88E7E7E09}" dt="2026-06-01T15:33:44.959" v="66" actId="26606"/>
          <ac:spMkLst>
            <pc:docMk/>
            <pc:sldMk cId="4185935755" sldId="291"/>
            <ac:spMk id="10" creationId="{E007C479-2E53-02C0-C0E5-E964F1A152D4}"/>
          </ac:spMkLst>
        </pc:spChg>
        <pc:spChg chg="add del mod">
          <ac:chgData name="Jedidiah L. Emich" userId="e50c90f6-eabe-440d-bf6a-a5f7a51336d2" providerId="ADAL" clId="{100F9701-DBA6-40A9-9FDD-6EB88E7E7E09}" dt="2026-06-01T15:23:44.139" v="31" actId="478"/>
          <ac:spMkLst>
            <pc:docMk/>
            <pc:sldMk cId="4185935755" sldId="291"/>
            <ac:spMk id="11" creationId="{00000000-0000-0000-0000-000000000000}"/>
          </ac:spMkLst>
        </pc:spChg>
        <pc:spChg chg="del mod replId">
          <ac:chgData name="Jedidiah L. Emich" userId="e50c90f6-eabe-440d-bf6a-a5f7a51336d2" providerId="ADAL" clId="{100F9701-DBA6-40A9-9FDD-6EB88E7E7E09}" dt="2026-06-01T15:33:44.966" v="67" actId="26606"/>
          <ac:spMkLst>
            <pc:docMk/>
            <pc:sldMk cId="4185935755" sldId="291"/>
            <ac:spMk id="11" creationId="{C837EE7A-E133-E292-9865-99004EBDC049}"/>
          </ac:spMkLst>
        </pc:spChg>
        <pc:spChg chg="mod replId">
          <ac:chgData name="Jedidiah L. Emich" userId="e50c90f6-eabe-440d-bf6a-a5f7a51336d2" providerId="ADAL" clId="{100F9701-DBA6-40A9-9FDD-6EB88E7E7E09}" dt="2026-06-01T15:33:44.959" v="66" actId="26606"/>
          <ac:spMkLst>
            <pc:docMk/>
            <pc:sldMk cId="4185935755" sldId="291"/>
            <ac:spMk id="12" creationId="{DA7BE841-6383-7E45-B8BF-967F77A3AEE3}"/>
          </ac:spMkLst>
        </pc:spChg>
        <pc:spChg chg="del mod replId">
          <ac:chgData name="Jedidiah L. Emich" userId="e50c90f6-eabe-440d-bf6a-a5f7a51336d2" providerId="ADAL" clId="{100F9701-DBA6-40A9-9FDD-6EB88E7E7E09}" dt="2026-06-01T15:33:44.966" v="67" actId="26606"/>
          <ac:spMkLst>
            <pc:docMk/>
            <pc:sldMk cId="4185935755" sldId="291"/>
            <ac:spMk id="13" creationId="{D3A9D796-8CFE-62AD-7B62-A59F87521B65}"/>
          </ac:spMkLst>
        </pc:spChg>
        <pc:spChg chg="mod replId">
          <ac:chgData name="Jedidiah L. Emich" userId="e50c90f6-eabe-440d-bf6a-a5f7a51336d2" providerId="ADAL" clId="{100F9701-DBA6-40A9-9FDD-6EB88E7E7E09}" dt="2026-06-01T15:33:44.959" v="66" actId="26606"/>
          <ac:spMkLst>
            <pc:docMk/>
            <pc:sldMk cId="4185935755" sldId="291"/>
            <ac:spMk id="14" creationId="{1B4B7252-9996-7417-6997-3FF6194FC0B9}"/>
          </ac:spMkLst>
        </pc:spChg>
        <pc:spChg chg="del mod">
          <ac:chgData name="Jedidiah L. Emich" userId="e50c90f6-eabe-440d-bf6a-a5f7a51336d2" providerId="ADAL" clId="{100F9701-DBA6-40A9-9FDD-6EB88E7E7E09}" dt="2026-06-01T15:37:26.472" v="92" actId="478"/>
          <ac:spMkLst>
            <pc:docMk/>
            <pc:sldMk cId="4185935755" sldId="291"/>
            <ac:spMk id="20" creationId="{00000000-0000-0000-0000-000000000000}"/>
          </ac:spMkLst>
        </pc:spChg>
        <pc:spChg chg="add mod">
          <ac:chgData name="Jedidiah L. Emich" userId="e50c90f6-eabe-440d-bf6a-a5f7a51336d2" providerId="ADAL" clId="{100F9701-DBA6-40A9-9FDD-6EB88E7E7E09}" dt="2026-06-01T15:38:45.271" v="107" actId="14100"/>
          <ac:spMkLst>
            <pc:docMk/>
            <pc:sldMk cId="4185935755" sldId="291"/>
            <ac:spMk id="21" creationId="{00000000-0000-0000-0000-000000000000}"/>
          </ac:spMkLst>
        </pc:spChg>
        <pc:spChg chg="add mod">
          <ac:chgData name="Jedidiah L. Emich" userId="e50c90f6-eabe-440d-bf6a-a5f7a51336d2" providerId="ADAL" clId="{100F9701-DBA6-40A9-9FDD-6EB88E7E7E09}" dt="2026-06-01T15:39:01.871" v="108" actId="255"/>
          <ac:spMkLst>
            <pc:docMk/>
            <pc:sldMk cId="4185935755" sldId="291"/>
            <ac:spMk id="22" creationId="{00000000-0000-0000-0000-000000000000}"/>
          </ac:spMkLst>
        </pc:spChg>
        <pc:spChg chg="mod">
          <ac:chgData name="Jedidiah L. Emich" userId="e50c90f6-eabe-440d-bf6a-a5f7a51336d2" providerId="ADAL" clId="{100F9701-DBA6-40A9-9FDD-6EB88E7E7E09}" dt="2026-06-01T15:39:23.226" v="117" actId="1076"/>
          <ac:spMkLst>
            <pc:docMk/>
            <pc:sldMk cId="4185935755" sldId="291"/>
            <ac:spMk id="23" creationId="{00000000-0000-0000-0000-000000000000}"/>
          </ac:spMkLst>
        </pc:spChg>
        <pc:spChg chg="add del">
          <ac:chgData name="Jedidiah L. Emich" userId="e50c90f6-eabe-440d-bf6a-a5f7a51336d2" providerId="ADAL" clId="{100F9701-DBA6-40A9-9FDD-6EB88E7E7E09}" dt="2026-06-01T15:37:28.273" v="93" actId="478"/>
          <ac:spMkLst>
            <pc:docMk/>
            <pc:sldMk cId="4185935755" sldId="291"/>
            <ac:spMk id="30" creationId="{00000000-0000-0000-0000-000000000000}"/>
          </ac:spMkLst>
        </pc:spChg>
        <pc:spChg chg="add del">
          <ac:chgData name="Jedidiah L. Emich" userId="e50c90f6-eabe-440d-bf6a-a5f7a51336d2" providerId="ADAL" clId="{100F9701-DBA6-40A9-9FDD-6EB88E7E7E09}" dt="2026-06-01T15:37:30.134" v="94" actId="478"/>
          <ac:spMkLst>
            <pc:docMk/>
            <pc:sldMk cId="4185935755" sldId="291"/>
            <ac:spMk id="31" creationId="{00000000-0000-0000-0000-000000000000}"/>
          </ac:spMkLst>
        </pc:spChg>
      </pc:sldChg>
      <pc:sldChg chg="addSp delSp modSp mod">
        <pc:chgData name="Jedidiah L. Emich" userId="e50c90f6-eabe-440d-bf6a-a5f7a51336d2" providerId="ADAL" clId="{100F9701-DBA6-40A9-9FDD-6EB88E7E7E09}" dt="2026-06-01T15:29:11.318" v="63" actId="208"/>
        <pc:sldMkLst>
          <pc:docMk/>
          <pc:sldMk cId="4039301295" sldId="293"/>
        </pc:sldMkLst>
        <pc:spChg chg="del mod">
          <ac:chgData name="Jedidiah L. Emich" userId="e50c90f6-eabe-440d-bf6a-a5f7a51336d2" providerId="ADAL" clId="{100F9701-DBA6-40A9-9FDD-6EB88E7E7E09}" dt="2026-06-01T15:26:37.927" v="38" actId="478"/>
          <ac:spMkLst>
            <pc:docMk/>
            <pc:sldMk cId="4039301295" sldId="293"/>
            <ac:spMk id="3" creationId="{CF3AAD09-CE55-B216-502C-754F7FC02DAB}"/>
          </ac:spMkLst>
        </pc:spChg>
        <pc:graphicFrameChg chg="add mod modGraphic">
          <ac:chgData name="Jedidiah L. Emich" userId="e50c90f6-eabe-440d-bf6a-a5f7a51336d2" providerId="ADAL" clId="{100F9701-DBA6-40A9-9FDD-6EB88E7E7E09}" dt="2026-06-01T15:27:16.625" v="43" actId="207"/>
          <ac:graphicFrameMkLst>
            <pc:docMk/>
            <pc:sldMk cId="4039301295" sldId="293"/>
            <ac:graphicFrameMk id="2" creationId="{65281539-44F6-EB28-2061-A504611D700A}"/>
          </ac:graphicFrameMkLst>
        </pc:graphicFrameChg>
        <pc:picChg chg="mod">
          <ac:chgData name="Jedidiah L. Emich" userId="e50c90f6-eabe-440d-bf6a-a5f7a51336d2" providerId="ADAL" clId="{100F9701-DBA6-40A9-9FDD-6EB88E7E7E09}" dt="2026-06-01T15:26:58.512" v="40" actId="1076"/>
          <ac:picMkLst>
            <pc:docMk/>
            <pc:sldMk cId="4039301295" sldId="293"/>
            <ac:picMk id="9" creationId="{806866CF-22AD-5CB0-7743-46708DE1C7A5}"/>
          </ac:picMkLst>
        </pc:picChg>
        <pc:cxnChg chg="add mod">
          <ac:chgData name="Jedidiah L. Emich" userId="e50c90f6-eabe-440d-bf6a-a5f7a51336d2" providerId="ADAL" clId="{100F9701-DBA6-40A9-9FDD-6EB88E7E7E09}" dt="2026-06-01T15:28:54.480" v="59" actId="208"/>
          <ac:cxnSpMkLst>
            <pc:docMk/>
            <pc:sldMk cId="4039301295" sldId="293"/>
            <ac:cxnSpMk id="7" creationId="{935A6541-9BCB-ACBC-1E03-82CB837E18D5}"/>
          </ac:cxnSpMkLst>
        </pc:cxnChg>
        <pc:cxnChg chg="add mod">
          <ac:chgData name="Jedidiah L. Emich" userId="e50c90f6-eabe-440d-bf6a-a5f7a51336d2" providerId="ADAL" clId="{100F9701-DBA6-40A9-9FDD-6EB88E7E7E09}" dt="2026-06-01T15:28:58.892" v="60" actId="208"/>
          <ac:cxnSpMkLst>
            <pc:docMk/>
            <pc:sldMk cId="4039301295" sldId="293"/>
            <ac:cxnSpMk id="10" creationId="{8380217F-CCE7-14F6-0637-F85EF0DD4D75}"/>
          </ac:cxnSpMkLst>
        </pc:cxnChg>
        <pc:cxnChg chg="add mod">
          <ac:chgData name="Jedidiah L. Emich" userId="e50c90f6-eabe-440d-bf6a-a5f7a51336d2" providerId="ADAL" clId="{100F9701-DBA6-40A9-9FDD-6EB88E7E7E09}" dt="2026-06-01T15:29:03.510" v="61" actId="208"/>
          <ac:cxnSpMkLst>
            <pc:docMk/>
            <pc:sldMk cId="4039301295" sldId="293"/>
            <ac:cxnSpMk id="11" creationId="{3FA74999-6C64-E07A-6235-25BDB841A377}"/>
          </ac:cxnSpMkLst>
        </pc:cxnChg>
        <pc:cxnChg chg="add mod">
          <ac:chgData name="Jedidiah L. Emich" userId="e50c90f6-eabe-440d-bf6a-a5f7a51336d2" providerId="ADAL" clId="{100F9701-DBA6-40A9-9FDD-6EB88E7E7E09}" dt="2026-06-01T15:29:07.573" v="62" actId="208"/>
          <ac:cxnSpMkLst>
            <pc:docMk/>
            <pc:sldMk cId="4039301295" sldId="293"/>
            <ac:cxnSpMk id="12" creationId="{5D224432-0B52-EF49-F5BF-8ECFF84048DF}"/>
          </ac:cxnSpMkLst>
        </pc:cxnChg>
        <pc:cxnChg chg="add mod">
          <ac:chgData name="Jedidiah L. Emich" userId="e50c90f6-eabe-440d-bf6a-a5f7a51336d2" providerId="ADAL" clId="{100F9701-DBA6-40A9-9FDD-6EB88E7E7E09}" dt="2026-06-01T15:29:11.318" v="63" actId="208"/>
          <ac:cxnSpMkLst>
            <pc:docMk/>
            <pc:sldMk cId="4039301295" sldId="293"/>
            <ac:cxnSpMk id="13" creationId="{06BA8AEA-E653-77BD-FB0A-4CD375BC0D47}"/>
          </ac:cxnSpMkLst>
        </pc:cxnChg>
      </pc:sldChg>
      <pc:sldChg chg="modSp mod">
        <pc:chgData name="Jedidiah L. Emich" userId="e50c90f6-eabe-440d-bf6a-a5f7a51336d2" providerId="ADAL" clId="{100F9701-DBA6-40A9-9FDD-6EB88E7E7E09}" dt="2026-06-01T15:37:13.930" v="90" actId="14100"/>
        <pc:sldMkLst>
          <pc:docMk/>
          <pc:sldMk cId="1581797629" sldId="295"/>
        </pc:sldMkLst>
        <pc:graphicFrameChg chg="mod modGraphic">
          <ac:chgData name="Jedidiah L. Emich" userId="e50c90f6-eabe-440d-bf6a-a5f7a51336d2" providerId="ADAL" clId="{100F9701-DBA6-40A9-9FDD-6EB88E7E7E09}" dt="2026-06-01T15:37:13.930" v="90" actId="14100"/>
          <ac:graphicFrameMkLst>
            <pc:docMk/>
            <pc:sldMk cId="1581797629" sldId="295"/>
            <ac:graphicFrameMk id="7" creationId="{24CDEB87-55E4-471C-4863-37432A48C21E}"/>
          </ac:graphicFrameMkLst>
        </pc:graphicFrameChg>
      </pc:sldChg>
      <pc:sldChg chg="addSp delSp modSp add mod">
        <pc:chgData name="Jedidiah L. Emich" userId="e50c90f6-eabe-440d-bf6a-a5f7a51336d2" providerId="ADAL" clId="{100F9701-DBA6-40A9-9FDD-6EB88E7E7E09}" dt="2026-06-01T14:01:31.457" v="12" actId="1076"/>
        <pc:sldMkLst>
          <pc:docMk/>
          <pc:sldMk cId="2206288110" sldId="298"/>
        </pc:sldMkLst>
        <pc:spChg chg="mod">
          <ac:chgData name="Jedidiah L. Emich" userId="e50c90f6-eabe-440d-bf6a-a5f7a51336d2" providerId="ADAL" clId="{100F9701-DBA6-40A9-9FDD-6EB88E7E7E09}" dt="2026-06-01T14:01:04.343" v="8" actId="14100"/>
          <ac:spMkLst>
            <pc:docMk/>
            <pc:sldMk cId="2206288110" sldId="298"/>
            <ac:spMk id="2" creationId="{F7867452-FD54-4105-2F2C-89F682114079}"/>
          </ac:spMkLst>
        </pc:spChg>
        <pc:spChg chg="del mod">
          <ac:chgData name="Jedidiah L. Emich" userId="e50c90f6-eabe-440d-bf6a-a5f7a51336d2" providerId="ADAL" clId="{100F9701-DBA6-40A9-9FDD-6EB88E7E7E09}" dt="2026-06-01T14:00:57.993" v="7" actId="478"/>
          <ac:spMkLst>
            <pc:docMk/>
            <pc:sldMk cId="2206288110" sldId="298"/>
            <ac:spMk id="6" creationId="{24B30D78-C934-275C-7307-C6F10B224697}"/>
          </ac:spMkLst>
        </pc:spChg>
        <pc:graphicFrameChg chg="del">
          <ac:chgData name="Jedidiah L. Emich" userId="e50c90f6-eabe-440d-bf6a-a5f7a51336d2" providerId="ADAL" clId="{100F9701-DBA6-40A9-9FDD-6EB88E7E7E09}" dt="2026-06-01T14:00:48.544" v="5" actId="478"/>
          <ac:graphicFrameMkLst>
            <pc:docMk/>
            <pc:sldMk cId="2206288110" sldId="298"/>
            <ac:graphicFrameMk id="5" creationId="{1650D46D-5DA5-590D-8F96-8C3C19CD4154}"/>
          </ac:graphicFrameMkLst>
        </pc:graphicFrameChg>
        <pc:picChg chg="add mod modCrop">
          <ac:chgData name="Jedidiah L. Emich" userId="e50c90f6-eabe-440d-bf6a-a5f7a51336d2" providerId="ADAL" clId="{100F9701-DBA6-40A9-9FDD-6EB88E7E7E09}" dt="2026-06-01T14:01:31.457" v="12" actId="1076"/>
          <ac:picMkLst>
            <pc:docMk/>
            <pc:sldMk cId="2206288110" sldId="298"/>
            <ac:picMk id="4" creationId="{4EB0D057-DA79-10BF-65D4-B8E7449A2AB3}"/>
          </ac:picMkLst>
        </pc:picChg>
      </pc:sldChg>
      <pc:sldChg chg="add ord">
        <pc:chgData name="Jedidiah L. Emich" userId="e50c90f6-eabe-440d-bf6a-a5f7a51336d2" providerId="ADAL" clId="{100F9701-DBA6-40A9-9FDD-6EB88E7E7E09}" dt="2026-06-01T15:29:27.549" v="65"/>
        <pc:sldMkLst>
          <pc:docMk/>
          <pc:sldMk cId="3637173088" sldId="299"/>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A3E7B7-4CEE-405C-BD06-1F82F12D4728}"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US"/>
        </a:p>
      </dgm:t>
    </dgm:pt>
    <dgm:pt modelId="{A2AF2BEB-E96A-41B6-A30E-7531BCCE0872}">
      <dgm:prSet phldrT="[Text]" phldr="0"/>
      <dgm:spPr/>
      <dgm:t>
        <a:bodyPr/>
        <a:lstStyle/>
        <a:p>
          <a:r>
            <a:rPr lang="en-US" dirty="0"/>
            <a:t>Planning</a:t>
          </a:r>
        </a:p>
      </dgm:t>
    </dgm:pt>
    <dgm:pt modelId="{F526F115-2E2B-4373-BCCF-08A9032C3EEE}" type="parTrans" cxnId="{FA981587-9810-4B7C-B7DF-76B47B11E3E6}">
      <dgm:prSet/>
      <dgm:spPr/>
      <dgm:t>
        <a:bodyPr/>
        <a:lstStyle/>
        <a:p>
          <a:endParaRPr lang="en-US"/>
        </a:p>
      </dgm:t>
    </dgm:pt>
    <dgm:pt modelId="{17292ACC-D86E-47FE-975C-B68A28A1D1C8}" type="sibTrans" cxnId="{FA981587-9810-4B7C-B7DF-76B47B11E3E6}">
      <dgm:prSet/>
      <dgm:spPr/>
      <dgm:t>
        <a:bodyPr/>
        <a:lstStyle/>
        <a:p>
          <a:endParaRPr lang="en-US"/>
        </a:p>
      </dgm:t>
    </dgm:pt>
    <dgm:pt modelId="{89010C11-773A-47DC-8E6C-9AA575D6B881}">
      <dgm:prSet phldrT="[Text]" phldr="0"/>
      <dgm:spPr/>
      <dgm:t>
        <a:bodyPr/>
        <a:lstStyle/>
        <a:p>
          <a:r>
            <a:rPr lang="en-US" dirty="0"/>
            <a:t>Implementation</a:t>
          </a:r>
        </a:p>
      </dgm:t>
    </dgm:pt>
    <dgm:pt modelId="{E66B5AFF-8CD5-41DD-9B08-6B136761BD02}" type="parTrans" cxnId="{40AD9B4B-2D21-451A-BB70-F7F50E4D49A2}">
      <dgm:prSet/>
      <dgm:spPr/>
      <dgm:t>
        <a:bodyPr/>
        <a:lstStyle/>
        <a:p>
          <a:endParaRPr lang="en-US"/>
        </a:p>
      </dgm:t>
    </dgm:pt>
    <dgm:pt modelId="{3F85B573-9291-4820-9D96-3B17F53DB44C}" type="sibTrans" cxnId="{40AD9B4B-2D21-451A-BB70-F7F50E4D49A2}">
      <dgm:prSet/>
      <dgm:spPr/>
      <dgm:t>
        <a:bodyPr/>
        <a:lstStyle/>
        <a:p>
          <a:endParaRPr lang="en-US"/>
        </a:p>
      </dgm:t>
    </dgm:pt>
    <dgm:pt modelId="{C5FF9634-8A23-4320-BC05-6DF6E083E8FB}">
      <dgm:prSet phldrT="[Text]" phldr="0"/>
      <dgm:spPr/>
      <dgm:t>
        <a:bodyPr/>
        <a:lstStyle/>
        <a:p>
          <a:r>
            <a:rPr lang="en-US" dirty="0"/>
            <a:t>Execution</a:t>
          </a:r>
        </a:p>
      </dgm:t>
    </dgm:pt>
    <dgm:pt modelId="{17754D44-374D-466D-83E9-AD20D8A640DF}" type="parTrans" cxnId="{259F365E-FFA2-4451-A472-9EBD2914E50A}">
      <dgm:prSet/>
      <dgm:spPr/>
      <dgm:t>
        <a:bodyPr/>
        <a:lstStyle/>
        <a:p>
          <a:endParaRPr lang="en-US"/>
        </a:p>
      </dgm:t>
    </dgm:pt>
    <dgm:pt modelId="{A3BCF81A-5AB9-4467-B290-90FA4FA1B09F}" type="sibTrans" cxnId="{259F365E-FFA2-4451-A472-9EBD2914E50A}">
      <dgm:prSet/>
      <dgm:spPr/>
      <dgm:t>
        <a:bodyPr/>
        <a:lstStyle/>
        <a:p>
          <a:endParaRPr lang="en-US"/>
        </a:p>
      </dgm:t>
    </dgm:pt>
    <dgm:pt modelId="{7BAD3A67-2B08-4DAF-AFB0-94640CF4781A}" type="pres">
      <dgm:prSet presAssocID="{A3A3E7B7-4CEE-405C-BD06-1F82F12D4728}" presName="Name0" presStyleCnt="0">
        <dgm:presLayoutVars>
          <dgm:dir/>
          <dgm:animLvl val="lvl"/>
          <dgm:resizeHandles val="exact"/>
        </dgm:presLayoutVars>
      </dgm:prSet>
      <dgm:spPr/>
    </dgm:pt>
    <dgm:pt modelId="{BD52433C-449B-41F5-BFE7-5D20D98D54DA}" type="pres">
      <dgm:prSet presAssocID="{A2AF2BEB-E96A-41B6-A30E-7531BCCE0872}" presName="parTxOnly" presStyleLbl="node1" presStyleIdx="0" presStyleCnt="3">
        <dgm:presLayoutVars>
          <dgm:chMax val="0"/>
          <dgm:chPref val="0"/>
          <dgm:bulletEnabled val="1"/>
        </dgm:presLayoutVars>
      </dgm:prSet>
      <dgm:spPr/>
    </dgm:pt>
    <dgm:pt modelId="{3B72D5B9-03E8-4A28-AD4D-D6467E888225}" type="pres">
      <dgm:prSet presAssocID="{17292ACC-D86E-47FE-975C-B68A28A1D1C8}" presName="parTxOnlySpace" presStyleCnt="0"/>
      <dgm:spPr/>
    </dgm:pt>
    <dgm:pt modelId="{22F5F6D9-4E22-41A7-9664-ECE01C05380B}" type="pres">
      <dgm:prSet presAssocID="{89010C11-773A-47DC-8E6C-9AA575D6B881}" presName="parTxOnly" presStyleLbl="node1" presStyleIdx="1" presStyleCnt="3">
        <dgm:presLayoutVars>
          <dgm:chMax val="0"/>
          <dgm:chPref val="0"/>
          <dgm:bulletEnabled val="1"/>
        </dgm:presLayoutVars>
      </dgm:prSet>
      <dgm:spPr/>
    </dgm:pt>
    <dgm:pt modelId="{DF0AFCE3-3915-44A2-A745-815B5E0CA059}" type="pres">
      <dgm:prSet presAssocID="{3F85B573-9291-4820-9D96-3B17F53DB44C}" presName="parTxOnlySpace" presStyleCnt="0"/>
      <dgm:spPr/>
    </dgm:pt>
    <dgm:pt modelId="{0DED9A5F-35A6-4174-B347-56E2A56B8C8F}" type="pres">
      <dgm:prSet presAssocID="{C5FF9634-8A23-4320-BC05-6DF6E083E8FB}" presName="parTxOnly" presStyleLbl="node1" presStyleIdx="2" presStyleCnt="3">
        <dgm:presLayoutVars>
          <dgm:chMax val="0"/>
          <dgm:chPref val="0"/>
          <dgm:bulletEnabled val="1"/>
        </dgm:presLayoutVars>
      </dgm:prSet>
      <dgm:spPr/>
    </dgm:pt>
  </dgm:ptLst>
  <dgm:cxnLst>
    <dgm:cxn modelId="{51F41E10-8B91-403A-AD3A-A72E0D24277C}" type="presOf" srcId="{A2AF2BEB-E96A-41B6-A30E-7531BCCE0872}" destId="{BD52433C-449B-41F5-BFE7-5D20D98D54DA}" srcOrd="0" destOrd="0" presId="urn:microsoft.com/office/officeart/2005/8/layout/chevron1"/>
    <dgm:cxn modelId="{B346283C-39C8-432E-B0E1-3E8041741E61}" type="presOf" srcId="{C5FF9634-8A23-4320-BC05-6DF6E083E8FB}" destId="{0DED9A5F-35A6-4174-B347-56E2A56B8C8F}" srcOrd="0" destOrd="0" presId="urn:microsoft.com/office/officeart/2005/8/layout/chevron1"/>
    <dgm:cxn modelId="{A0B1973D-F1EA-4F80-AFE7-410DF6608998}" type="presOf" srcId="{A3A3E7B7-4CEE-405C-BD06-1F82F12D4728}" destId="{7BAD3A67-2B08-4DAF-AFB0-94640CF4781A}" srcOrd="0" destOrd="0" presId="urn:microsoft.com/office/officeart/2005/8/layout/chevron1"/>
    <dgm:cxn modelId="{259F365E-FFA2-4451-A472-9EBD2914E50A}" srcId="{A3A3E7B7-4CEE-405C-BD06-1F82F12D4728}" destId="{C5FF9634-8A23-4320-BC05-6DF6E083E8FB}" srcOrd="2" destOrd="0" parTransId="{17754D44-374D-466D-83E9-AD20D8A640DF}" sibTransId="{A3BCF81A-5AB9-4467-B290-90FA4FA1B09F}"/>
    <dgm:cxn modelId="{40AD9B4B-2D21-451A-BB70-F7F50E4D49A2}" srcId="{A3A3E7B7-4CEE-405C-BD06-1F82F12D4728}" destId="{89010C11-773A-47DC-8E6C-9AA575D6B881}" srcOrd="1" destOrd="0" parTransId="{E66B5AFF-8CD5-41DD-9B08-6B136761BD02}" sibTransId="{3F85B573-9291-4820-9D96-3B17F53DB44C}"/>
    <dgm:cxn modelId="{FA981587-9810-4B7C-B7DF-76B47B11E3E6}" srcId="{A3A3E7B7-4CEE-405C-BD06-1F82F12D4728}" destId="{A2AF2BEB-E96A-41B6-A30E-7531BCCE0872}" srcOrd="0" destOrd="0" parTransId="{F526F115-2E2B-4373-BCCF-08A9032C3EEE}" sibTransId="{17292ACC-D86E-47FE-975C-B68A28A1D1C8}"/>
    <dgm:cxn modelId="{51BC2FB0-CB4F-4DEC-9E49-ED981D31713C}" type="presOf" srcId="{89010C11-773A-47DC-8E6C-9AA575D6B881}" destId="{22F5F6D9-4E22-41A7-9664-ECE01C05380B}" srcOrd="0" destOrd="0" presId="urn:microsoft.com/office/officeart/2005/8/layout/chevron1"/>
    <dgm:cxn modelId="{BD95B85D-0241-4FBB-A34B-42AB3B460D82}" type="presParOf" srcId="{7BAD3A67-2B08-4DAF-AFB0-94640CF4781A}" destId="{BD52433C-449B-41F5-BFE7-5D20D98D54DA}" srcOrd="0" destOrd="0" presId="urn:microsoft.com/office/officeart/2005/8/layout/chevron1"/>
    <dgm:cxn modelId="{941DE8CE-6E2C-4D53-A2ED-DE2E7EE8DD03}" type="presParOf" srcId="{7BAD3A67-2B08-4DAF-AFB0-94640CF4781A}" destId="{3B72D5B9-03E8-4A28-AD4D-D6467E888225}" srcOrd="1" destOrd="0" presId="urn:microsoft.com/office/officeart/2005/8/layout/chevron1"/>
    <dgm:cxn modelId="{F99AFDB6-2050-4216-89C0-113DD2F67069}" type="presParOf" srcId="{7BAD3A67-2B08-4DAF-AFB0-94640CF4781A}" destId="{22F5F6D9-4E22-41A7-9664-ECE01C05380B}" srcOrd="2" destOrd="0" presId="urn:microsoft.com/office/officeart/2005/8/layout/chevron1"/>
    <dgm:cxn modelId="{59AF4675-64C8-483E-99BF-CAB4ED854194}" type="presParOf" srcId="{7BAD3A67-2B08-4DAF-AFB0-94640CF4781A}" destId="{DF0AFCE3-3915-44A2-A745-815B5E0CA059}" srcOrd="3" destOrd="0" presId="urn:microsoft.com/office/officeart/2005/8/layout/chevron1"/>
    <dgm:cxn modelId="{C9C3A84E-582A-4A41-9334-AF5D20381067}" type="presParOf" srcId="{7BAD3A67-2B08-4DAF-AFB0-94640CF4781A}" destId="{0DED9A5F-35A6-4174-B347-56E2A56B8C8F}"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A3E7B7-4CEE-405C-BD06-1F82F12D4728}"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US"/>
        </a:p>
      </dgm:t>
    </dgm:pt>
    <dgm:pt modelId="{A2AF2BEB-E96A-41B6-A30E-7531BCCE0872}">
      <dgm:prSet phldrT="[Text]" phldr="0"/>
      <dgm:spPr/>
      <dgm:t>
        <a:bodyPr/>
        <a:lstStyle/>
        <a:p>
          <a:r>
            <a:rPr lang="en-US" dirty="0"/>
            <a:t>Small</a:t>
          </a:r>
          <a:br>
            <a:rPr lang="en-US" dirty="0"/>
          </a:br>
          <a:r>
            <a:rPr lang="en-US" dirty="0"/>
            <a:t>Weakness</a:t>
          </a:r>
        </a:p>
      </dgm:t>
    </dgm:pt>
    <dgm:pt modelId="{F526F115-2E2B-4373-BCCF-08A9032C3EEE}" type="parTrans" cxnId="{FA981587-9810-4B7C-B7DF-76B47B11E3E6}">
      <dgm:prSet/>
      <dgm:spPr/>
      <dgm:t>
        <a:bodyPr/>
        <a:lstStyle/>
        <a:p>
          <a:endParaRPr lang="en-US"/>
        </a:p>
      </dgm:t>
    </dgm:pt>
    <dgm:pt modelId="{17292ACC-D86E-47FE-975C-B68A28A1D1C8}" type="sibTrans" cxnId="{FA981587-9810-4B7C-B7DF-76B47B11E3E6}">
      <dgm:prSet/>
      <dgm:spPr/>
      <dgm:t>
        <a:bodyPr/>
        <a:lstStyle/>
        <a:p>
          <a:endParaRPr lang="en-US"/>
        </a:p>
      </dgm:t>
    </dgm:pt>
    <dgm:pt modelId="{89010C11-773A-47DC-8E6C-9AA575D6B881}">
      <dgm:prSet phldrT="[Text]" phldr="0"/>
      <dgm:spPr/>
      <dgm:t>
        <a:bodyPr/>
        <a:lstStyle/>
        <a:p>
          <a:r>
            <a:rPr lang="en-US" dirty="0"/>
            <a:t>Process</a:t>
          </a:r>
          <a:br>
            <a:rPr lang="en-US" dirty="0"/>
          </a:br>
          <a:r>
            <a:rPr lang="en-US" dirty="0"/>
            <a:t>Degradation</a:t>
          </a:r>
        </a:p>
      </dgm:t>
    </dgm:pt>
    <dgm:pt modelId="{E66B5AFF-8CD5-41DD-9B08-6B136761BD02}" type="parTrans" cxnId="{40AD9B4B-2D21-451A-BB70-F7F50E4D49A2}">
      <dgm:prSet/>
      <dgm:spPr/>
      <dgm:t>
        <a:bodyPr/>
        <a:lstStyle/>
        <a:p>
          <a:endParaRPr lang="en-US"/>
        </a:p>
      </dgm:t>
    </dgm:pt>
    <dgm:pt modelId="{3F85B573-9291-4820-9D96-3B17F53DB44C}" type="sibTrans" cxnId="{40AD9B4B-2D21-451A-BB70-F7F50E4D49A2}">
      <dgm:prSet/>
      <dgm:spPr/>
      <dgm:t>
        <a:bodyPr/>
        <a:lstStyle/>
        <a:p>
          <a:endParaRPr lang="en-US"/>
        </a:p>
      </dgm:t>
    </dgm:pt>
    <dgm:pt modelId="{C5FF9634-8A23-4320-BC05-6DF6E083E8FB}">
      <dgm:prSet phldrT="[Text]" phldr="0"/>
      <dgm:spPr/>
      <dgm:t>
        <a:bodyPr/>
        <a:lstStyle/>
        <a:p>
          <a:r>
            <a:rPr lang="en-US" dirty="0"/>
            <a:t>Operational</a:t>
          </a:r>
          <a:br>
            <a:rPr lang="en-US" dirty="0"/>
          </a:br>
          <a:r>
            <a:rPr lang="en-US" dirty="0"/>
            <a:t>Event</a:t>
          </a:r>
        </a:p>
      </dgm:t>
    </dgm:pt>
    <dgm:pt modelId="{17754D44-374D-466D-83E9-AD20D8A640DF}" type="parTrans" cxnId="{259F365E-FFA2-4451-A472-9EBD2914E50A}">
      <dgm:prSet/>
      <dgm:spPr/>
      <dgm:t>
        <a:bodyPr/>
        <a:lstStyle/>
        <a:p>
          <a:endParaRPr lang="en-US"/>
        </a:p>
      </dgm:t>
    </dgm:pt>
    <dgm:pt modelId="{A3BCF81A-5AB9-4467-B290-90FA4FA1B09F}" type="sibTrans" cxnId="{259F365E-FFA2-4451-A472-9EBD2914E50A}">
      <dgm:prSet/>
      <dgm:spPr/>
      <dgm:t>
        <a:bodyPr/>
        <a:lstStyle/>
        <a:p>
          <a:endParaRPr lang="en-US"/>
        </a:p>
      </dgm:t>
    </dgm:pt>
    <dgm:pt modelId="{7BAD3A67-2B08-4DAF-AFB0-94640CF4781A}" type="pres">
      <dgm:prSet presAssocID="{A3A3E7B7-4CEE-405C-BD06-1F82F12D4728}" presName="Name0" presStyleCnt="0">
        <dgm:presLayoutVars>
          <dgm:dir/>
          <dgm:animLvl val="lvl"/>
          <dgm:resizeHandles val="exact"/>
        </dgm:presLayoutVars>
      </dgm:prSet>
      <dgm:spPr/>
    </dgm:pt>
    <dgm:pt modelId="{BD52433C-449B-41F5-BFE7-5D20D98D54DA}" type="pres">
      <dgm:prSet presAssocID="{A2AF2BEB-E96A-41B6-A30E-7531BCCE0872}" presName="parTxOnly" presStyleLbl="node1" presStyleIdx="0" presStyleCnt="3">
        <dgm:presLayoutVars>
          <dgm:chMax val="0"/>
          <dgm:chPref val="0"/>
          <dgm:bulletEnabled val="1"/>
        </dgm:presLayoutVars>
      </dgm:prSet>
      <dgm:spPr/>
    </dgm:pt>
    <dgm:pt modelId="{3B72D5B9-03E8-4A28-AD4D-D6467E888225}" type="pres">
      <dgm:prSet presAssocID="{17292ACC-D86E-47FE-975C-B68A28A1D1C8}" presName="parTxOnlySpace" presStyleCnt="0"/>
      <dgm:spPr/>
    </dgm:pt>
    <dgm:pt modelId="{22F5F6D9-4E22-41A7-9664-ECE01C05380B}" type="pres">
      <dgm:prSet presAssocID="{89010C11-773A-47DC-8E6C-9AA575D6B881}" presName="parTxOnly" presStyleLbl="node1" presStyleIdx="1" presStyleCnt="3">
        <dgm:presLayoutVars>
          <dgm:chMax val="0"/>
          <dgm:chPref val="0"/>
          <dgm:bulletEnabled val="1"/>
        </dgm:presLayoutVars>
      </dgm:prSet>
      <dgm:spPr/>
    </dgm:pt>
    <dgm:pt modelId="{DF0AFCE3-3915-44A2-A745-815B5E0CA059}" type="pres">
      <dgm:prSet presAssocID="{3F85B573-9291-4820-9D96-3B17F53DB44C}" presName="parTxOnlySpace" presStyleCnt="0"/>
      <dgm:spPr/>
    </dgm:pt>
    <dgm:pt modelId="{0DED9A5F-35A6-4174-B347-56E2A56B8C8F}" type="pres">
      <dgm:prSet presAssocID="{C5FF9634-8A23-4320-BC05-6DF6E083E8FB}" presName="parTxOnly" presStyleLbl="node1" presStyleIdx="2" presStyleCnt="3">
        <dgm:presLayoutVars>
          <dgm:chMax val="0"/>
          <dgm:chPref val="0"/>
          <dgm:bulletEnabled val="1"/>
        </dgm:presLayoutVars>
      </dgm:prSet>
      <dgm:spPr/>
    </dgm:pt>
  </dgm:ptLst>
  <dgm:cxnLst>
    <dgm:cxn modelId="{51F41E10-8B91-403A-AD3A-A72E0D24277C}" type="presOf" srcId="{A2AF2BEB-E96A-41B6-A30E-7531BCCE0872}" destId="{BD52433C-449B-41F5-BFE7-5D20D98D54DA}" srcOrd="0" destOrd="0" presId="urn:microsoft.com/office/officeart/2005/8/layout/chevron1"/>
    <dgm:cxn modelId="{B346283C-39C8-432E-B0E1-3E8041741E61}" type="presOf" srcId="{C5FF9634-8A23-4320-BC05-6DF6E083E8FB}" destId="{0DED9A5F-35A6-4174-B347-56E2A56B8C8F}" srcOrd="0" destOrd="0" presId="urn:microsoft.com/office/officeart/2005/8/layout/chevron1"/>
    <dgm:cxn modelId="{A0B1973D-F1EA-4F80-AFE7-410DF6608998}" type="presOf" srcId="{A3A3E7B7-4CEE-405C-BD06-1F82F12D4728}" destId="{7BAD3A67-2B08-4DAF-AFB0-94640CF4781A}" srcOrd="0" destOrd="0" presId="urn:microsoft.com/office/officeart/2005/8/layout/chevron1"/>
    <dgm:cxn modelId="{259F365E-FFA2-4451-A472-9EBD2914E50A}" srcId="{A3A3E7B7-4CEE-405C-BD06-1F82F12D4728}" destId="{C5FF9634-8A23-4320-BC05-6DF6E083E8FB}" srcOrd="2" destOrd="0" parTransId="{17754D44-374D-466D-83E9-AD20D8A640DF}" sibTransId="{A3BCF81A-5AB9-4467-B290-90FA4FA1B09F}"/>
    <dgm:cxn modelId="{40AD9B4B-2D21-451A-BB70-F7F50E4D49A2}" srcId="{A3A3E7B7-4CEE-405C-BD06-1F82F12D4728}" destId="{89010C11-773A-47DC-8E6C-9AA575D6B881}" srcOrd="1" destOrd="0" parTransId="{E66B5AFF-8CD5-41DD-9B08-6B136761BD02}" sibTransId="{3F85B573-9291-4820-9D96-3B17F53DB44C}"/>
    <dgm:cxn modelId="{FA981587-9810-4B7C-B7DF-76B47B11E3E6}" srcId="{A3A3E7B7-4CEE-405C-BD06-1F82F12D4728}" destId="{A2AF2BEB-E96A-41B6-A30E-7531BCCE0872}" srcOrd="0" destOrd="0" parTransId="{F526F115-2E2B-4373-BCCF-08A9032C3EEE}" sibTransId="{17292ACC-D86E-47FE-975C-B68A28A1D1C8}"/>
    <dgm:cxn modelId="{51BC2FB0-CB4F-4DEC-9E49-ED981D31713C}" type="presOf" srcId="{89010C11-773A-47DC-8E6C-9AA575D6B881}" destId="{22F5F6D9-4E22-41A7-9664-ECE01C05380B}" srcOrd="0" destOrd="0" presId="urn:microsoft.com/office/officeart/2005/8/layout/chevron1"/>
    <dgm:cxn modelId="{BD95B85D-0241-4FBB-A34B-42AB3B460D82}" type="presParOf" srcId="{7BAD3A67-2B08-4DAF-AFB0-94640CF4781A}" destId="{BD52433C-449B-41F5-BFE7-5D20D98D54DA}" srcOrd="0" destOrd="0" presId="urn:microsoft.com/office/officeart/2005/8/layout/chevron1"/>
    <dgm:cxn modelId="{941DE8CE-6E2C-4D53-A2ED-DE2E7EE8DD03}" type="presParOf" srcId="{7BAD3A67-2B08-4DAF-AFB0-94640CF4781A}" destId="{3B72D5B9-03E8-4A28-AD4D-D6467E888225}" srcOrd="1" destOrd="0" presId="urn:microsoft.com/office/officeart/2005/8/layout/chevron1"/>
    <dgm:cxn modelId="{F99AFDB6-2050-4216-89C0-113DD2F67069}" type="presParOf" srcId="{7BAD3A67-2B08-4DAF-AFB0-94640CF4781A}" destId="{22F5F6D9-4E22-41A7-9664-ECE01C05380B}" srcOrd="2" destOrd="0" presId="urn:microsoft.com/office/officeart/2005/8/layout/chevron1"/>
    <dgm:cxn modelId="{59AF4675-64C8-483E-99BF-CAB4ED854194}" type="presParOf" srcId="{7BAD3A67-2B08-4DAF-AFB0-94640CF4781A}" destId="{DF0AFCE3-3915-44A2-A745-815B5E0CA059}" srcOrd="3" destOrd="0" presId="urn:microsoft.com/office/officeart/2005/8/layout/chevron1"/>
    <dgm:cxn modelId="{C9C3A84E-582A-4A41-9334-AF5D20381067}" type="presParOf" srcId="{7BAD3A67-2B08-4DAF-AFB0-94640CF4781A}" destId="{0DED9A5F-35A6-4174-B347-56E2A56B8C8F}" srcOrd="4" destOrd="0" presId="urn:microsoft.com/office/officeart/2005/8/layout/chevron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44115D3-2F4D-451D-A199-8AD0F7DFBCC8}"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endParaRPr lang="en-US"/>
        </a:p>
      </dgm:t>
    </dgm:pt>
    <dgm:pt modelId="{DC767EE1-9B83-42BF-B421-9BE56667F243}">
      <dgm:prSet phldrT="[Text]" phldr="0"/>
      <dgm:spPr/>
      <dgm:t>
        <a:bodyPr/>
        <a:lstStyle/>
        <a:p>
          <a:r>
            <a:rPr lang="en-US" dirty="0"/>
            <a:t>WM Planning</a:t>
          </a:r>
        </a:p>
      </dgm:t>
    </dgm:pt>
    <dgm:pt modelId="{5207DB96-4926-43C1-8918-1F93C70B6C47}" type="parTrans" cxnId="{D6784B99-DD15-4FF7-9D3B-71DF2D491AE2}">
      <dgm:prSet/>
      <dgm:spPr/>
      <dgm:t>
        <a:bodyPr/>
        <a:lstStyle/>
        <a:p>
          <a:endParaRPr lang="en-US"/>
        </a:p>
      </dgm:t>
    </dgm:pt>
    <dgm:pt modelId="{BBB17170-6305-424A-A8FC-4719D912115C}" type="sibTrans" cxnId="{D6784B99-DD15-4FF7-9D3B-71DF2D491AE2}">
      <dgm:prSet/>
      <dgm:spPr/>
      <dgm:t>
        <a:bodyPr/>
        <a:lstStyle/>
        <a:p>
          <a:endParaRPr lang="en-US"/>
        </a:p>
      </dgm:t>
    </dgm:pt>
    <dgm:pt modelId="{0D2E1C06-EB56-47C5-95DB-3FD2B7666E11}">
      <dgm:prSet phldrT="[Text]" phldr="0"/>
      <dgm:spPr/>
      <dgm:t>
        <a:bodyPr/>
        <a:lstStyle/>
        <a:p>
          <a:r>
            <a:rPr lang="en-US" dirty="0"/>
            <a:t>Transport Coordination</a:t>
          </a:r>
        </a:p>
      </dgm:t>
    </dgm:pt>
    <dgm:pt modelId="{B838D918-FE32-49E5-A0F1-8D1F7B2CE0F1}" type="parTrans" cxnId="{E383FD25-A479-4F6B-BC96-3E5CB637809A}">
      <dgm:prSet/>
      <dgm:spPr/>
      <dgm:t>
        <a:bodyPr/>
        <a:lstStyle/>
        <a:p>
          <a:endParaRPr lang="en-US"/>
        </a:p>
      </dgm:t>
    </dgm:pt>
    <dgm:pt modelId="{37B03BC4-70A9-4FDB-B1A1-E8AC798C78AC}" type="sibTrans" cxnId="{E383FD25-A479-4F6B-BC96-3E5CB637809A}">
      <dgm:prSet/>
      <dgm:spPr/>
      <dgm:t>
        <a:bodyPr/>
        <a:lstStyle/>
        <a:p>
          <a:endParaRPr lang="en-US"/>
        </a:p>
      </dgm:t>
    </dgm:pt>
    <dgm:pt modelId="{E679F248-C4B8-405E-B318-8AE017B0D6A1}">
      <dgm:prSet phldrT="[Text]" phldr="0"/>
      <dgm:spPr/>
      <dgm:t>
        <a:bodyPr/>
        <a:lstStyle/>
        <a:p>
          <a:r>
            <a:rPr lang="en-US" dirty="0"/>
            <a:t>Packaging &amp; Loading</a:t>
          </a:r>
        </a:p>
      </dgm:t>
    </dgm:pt>
    <dgm:pt modelId="{41E62B38-5A16-4D03-8D9E-85658DD95123}" type="parTrans" cxnId="{26657B76-0C78-4C09-9753-BF2E2AA5DA95}">
      <dgm:prSet/>
      <dgm:spPr/>
      <dgm:t>
        <a:bodyPr/>
        <a:lstStyle/>
        <a:p>
          <a:endParaRPr lang="en-US"/>
        </a:p>
      </dgm:t>
    </dgm:pt>
    <dgm:pt modelId="{A03D80C6-9718-4CA1-8BC4-7C62801BC9CB}" type="sibTrans" cxnId="{26657B76-0C78-4C09-9753-BF2E2AA5DA95}">
      <dgm:prSet/>
      <dgm:spPr/>
      <dgm:t>
        <a:bodyPr/>
        <a:lstStyle/>
        <a:p>
          <a:endParaRPr lang="en-US"/>
        </a:p>
      </dgm:t>
    </dgm:pt>
    <dgm:pt modelId="{F3139173-BD72-417F-B7C4-464270F3E4E6}">
      <dgm:prSet phldrT="[Text]" phldr="0"/>
      <dgm:spPr/>
      <dgm:t>
        <a:bodyPr/>
        <a:lstStyle/>
        <a:p>
          <a:r>
            <a:rPr lang="en-US"/>
            <a:t>Disposal Logistics</a:t>
          </a:r>
          <a:endParaRPr lang="en-US" dirty="0"/>
        </a:p>
      </dgm:t>
    </dgm:pt>
    <dgm:pt modelId="{DE181183-350E-4204-BF74-4B27C9E3C83D}" type="parTrans" cxnId="{DBDABE35-E6CC-4316-B902-FEA1204334A8}">
      <dgm:prSet/>
      <dgm:spPr/>
      <dgm:t>
        <a:bodyPr/>
        <a:lstStyle/>
        <a:p>
          <a:endParaRPr lang="en-US"/>
        </a:p>
      </dgm:t>
    </dgm:pt>
    <dgm:pt modelId="{B18CC92D-9CB9-4697-B98D-51E18B6D9888}" type="sibTrans" cxnId="{DBDABE35-E6CC-4316-B902-FEA1204334A8}">
      <dgm:prSet/>
      <dgm:spPr/>
      <dgm:t>
        <a:bodyPr/>
        <a:lstStyle/>
        <a:p>
          <a:endParaRPr lang="en-US"/>
        </a:p>
      </dgm:t>
    </dgm:pt>
    <dgm:pt modelId="{E2B51836-8193-4748-A0B9-223A20EB5B26}" type="pres">
      <dgm:prSet presAssocID="{D44115D3-2F4D-451D-A199-8AD0F7DFBCC8}" presName="Name0" presStyleCnt="0">
        <dgm:presLayoutVars>
          <dgm:chMax val="7"/>
          <dgm:chPref val="7"/>
          <dgm:dir/>
          <dgm:animLvl val="lvl"/>
        </dgm:presLayoutVars>
      </dgm:prSet>
      <dgm:spPr/>
    </dgm:pt>
    <dgm:pt modelId="{646121AE-34B8-4768-9FCE-A24FE6F0E213}" type="pres">
      <dgm:prSet presAssocID="{DC767EE1-9B83-42BF-B421-9BE56667F243}" presName="Accent1" presStyleCnt="0"/>
      <dgm:spPr/>
    </dgm:pt>
    <dgm:pt modelId="{F7D3EAD4-118A-49E8-84D6-ACCFE76AB58C}" type="pres">
      <dgm:prSet presAssocID="{DC767EE1-9B83-42BF-B421-9BE56667F243}" presName="Accent" presStyleLbl="node1" presStyleIdx="0" presStyleCnt="4"/>
      <dgm:spPr/>
    </dgm:pt>
    <dgm:pt modelId="{5E7FE3DC-B27E-4527-A68E-57EC0BFB15F4}" type="pres">
      <dgm:prSet presAssocID="{DC767EE1-9B83-42BF-B421-9BE56667F243}" presName="Parent1" presStyleLbl="revTx" presStyleIdx="0" presStyleCnt="4">
        <dgm:presLayoutVars>
          <dgm:chMax val="1"/>
          <dgm:chPref val="1"/>
          <dgm:bulletEnabled val="1"/>
        </dgm:presLayoutVars>
      </dgm:prSet>
      <dgm:spPr/>
    </dgm:pt>
    <dgm:pt modelId="{6B5D33DF-C256-4199-8818-4BAC0246871A}" type="pres">
      <dgm:prSet presAssocID="{0D2E1C06-EB56-47C5-95DB-3FD2B7666E11}" presName="Accent2" presStyleCnt="0"/>
      <dgm:spPr/>
    </dgm:pt>
    <dgm:pt modelId="{B645B39D-D29E-4F74-8640-0DA46C3A250B}" type="pres">
      <dgm:prSet presAssocID="{0D2E1C06-EB56-47C5-95DB-3FD2B7666E11}" presName="Accent" presStyleLbl="node1" presStyleIdx="1" presStyleCnt="4"/>
      <dgm:spPr/>
    </dgm:pt>
    <dgm:pt modelId="{4110F4C1-B4A0-4C6B-99F2-D3B72B439738}" type="pres">
      <dgm:prSet presAssocID="{0D2E1C06-EB56-47C5-95DB-3FD2B7666E11}" presName="Parent2" presStyleLbl="revTx" presStyleIdx="1" presStyleCnt="4">
        <dgm:presLayoutVars>
          <dgm:chMax val="1"/>
          <dgm:chPref val="1"/>
          <dgm:bulletEnabled val="1"/>
        </dgm:presLayoutVars>
      </dgm:prSet>
      <dgm:spPr/>
    </dgm:pt>
    <dgm:pt modelId="{67EC5A6B-2DF0-4A20-B892-866100D71BE3}" type="pres">
      <dgm:prSet presAssocID="{E679F248-C4B8-405E-B318-8AE017B0D6A1}" presName="Accent3" presStyleCnt="0"/>
      <dgm:spPr/>
    </dgm:pt>
    <dgm:pt modelId="{6F0EF871-3B6E-403C-94E2-7C2418986DB0}" type="pres">
      <dgm:prSet presAssocID="{E679F248-C4B8-405E-B318-8AE017B0D6A1}" presName="Accent" presStyleLbl="node1" presStyleIdx="2" presStyleCnt="4"/>
      <dgm:spPr/>
    </dgm:pt>
    <dgm:pt modelId="{F536EAB3-C1C0-4219-836B-8F1215217BF8}" type="pres">
      <dgm:prSet presAssocID="{E679F248-C4B8-405E-B318-8AE017B0D6A1}" presName="Parent3" presStyleLbl="revTx" presStyleIdx="2" presStyleCnt="4">
        <dgm:presLayoutVars>
          <dgm:chMax val="1"/>
          <dgm:chPref val="1"/>
          <dgm:bulletEnabled val="1"/>
        </dgm:presLayoutVars>
      </dgm:prSet>
      <dgm:spPr/>
    </dgm:pt>
    <dgm:pt modelId="{19F4F574-9251-4FE0-B113-6F23A9146270}" type="pres">
      <dgm:prSet presAssocID="{F3139173-BD72-417F-B7C4-464270F3E4E6}" presName="Accent4" presStyleCnt="0"/>
      <dgm:spPr/>
    </dgm:pt>
    <dgm:pt modelId="{A86C6F0B-E6AE-4178-BA99-B39826D22C1C}" type="pres">
      <dgm:prSet presAssocID="{F3139173-BD72-417F-B7C4-464270F3E4E6}" presName="Accent" presStyleLbl="node1" presStyleIdx="3" presStyleCnt="4"/>
      <dgm:spPr/>
    </dgm:pt>
    <dgm:pt modelId="{9D6B2C26-A95D-431E-8B36-8E2713A9A379}" type="pres">
      <dgm:prSet presAssocID="{F3139173-BD72-417F-B7C4-464270F3E4E6}" presName="Parent4" presStyleLbl="revTx" presStyleIdx="3" presStyleCnt="4">
        <dgm:presLayoutVars>
          <dgm:chMax val="1"/>
          <dgm:chPref val="1"/>
          <dgm:bulletEnabled val="1"/>
        </dgm:presLayoutVars>
      </dgm:prSet>
      <dgm:spPr/>
    </dgm:pt>
  </dgm:ptLst>
  <dgm:cxnLst>
    <dgm:cxn modelId="{E383FD25-A479-4F6B-BC96-3E5CB637809A}" srcId="{D44115D3-2F4D-451D-A199-8AD0F7DFBCC8}" destId="{0D2E1C06-EB56-47C5-95DB-3FD2B7666E11}" srcOrd="1" destOrd="0" parTransId="{B838D918-FE32-49E5-A0F1-8D1F7B2CE0F1}" sibTransId="{37B03BC4-70A9-4FDB-B1A1-E8AC798C78AC}"/>
    <dgm:cxn modelId="{DBDABE35-E6CC-4316-B902-FEA1204334A8}" srcId="{D44115D3-2F4D-451D-A199-8AD0F7DFBCC8}" destId="{F3139173-BD72-417F-B7C4-464270F3E4E6}" srcOrd="3" destOrd="0" parTransId="{DE181183-350E-4204-BF74-4B27C9E3C83D}" sibTransId="{B18CC92D-9CB9-4697-B98D-51E18B6D9888}"/>
    <dgm:cxn modelId="{5163D439-62CE-4CB9-B239-9F226624C760}" type="presOf" srcId="{DC767EE1-9B83-42BF-B421-9BE56667F243}" destId="{5E7FE3DC-B27E-4527-A68E-57EC0BFB15F4}" srcOrd="0" destOrd="0" presId="urn:microsoft.com/office/officeart/2009/layout/CircleArrowProcess"/>
    <dgm:cxn modelId="{D32BC53D-DBEB-401D-9885-ACD5D5D6E0DD}" type="presOf" srcId="{0D2E1C06-EB56-47C5-95DB-3FD2B7666E11}" destId="{4110F4C1-B4A0-4C6B-99F2-D3B72B439738}" srcOrd="0" destOrd="0" presId="urn:microsoft.com/office/officeart/2009/layout/CircleArrowProcess"/>
    <dgm:cxn modelId="{AC3EFB4A-F819-4CA5-8EEB-6C5B633C4B9F}" type="presOf" srcId="{E679F248-C4B8-405E-B318-8AE017B0D6A1}" destId="{F536EAB3-C1C0-4219-836B-8F1215217BF8}" srcOrd="0" destOrd="0" presId="urn:microsoft.com/office/officeart/2009/layout/CircleArrowProcess"/>
    <dgm:cxn modelId="{26657B76-0C78-4C09-9753-BF2E2AA5DA95}" srcId="{D44115D3-2F4D-451D-A199-8AD0F7DFBCC8}" destId="{E679F248-C4B8-405E-B318-8AE017B0D6A1}" srcOrd="2" destOrd="0" parTransId="{41E62B38-5A16-4D03-8D9E-85658DD95123}" sibTransId="{A03D80C6-9718-4CA1-8BC4-7C62801BC9CB}"/>
    <dgm:cxn modelId="{D6784B99-DD15-4FF7-9D3B-71DF2D491AE2}" srcId="{D44115D3-2F4D-451D-A199-8AD0F7DFBCC8}" destId="{DC767EE1-9B83-42BF-B421-9BE56667F243}" srcOrd="0" destOrd="0" parTransId="{5207DB96-4926-43C1-8918-1F93C70B6C47}" sibTransId="{BBB17170-6305-424A-A8FC-4719D912115C}"/>
    <dgm:cxn modelId="{334A3ABA-3ED7-4130-8E56-D683C48E3C21}" type="presOf" srcId="{D44115D3-2F4D-451D-A199-8AD0F7DFBCC8}" destId="{E2B51836-8193-4748-A0B9-223A20EB5B26}" srcOrd="0" destOrd="0" presId="urn:microsoft.com/office/officeart/2009/layout/CircleArrowProcess"/>
    <dgm:cxn modelId="{B30BD7EE-30A6-4E7A-B8CD-CBC24479F57D}" type="presOf" srcId="{F3139173-BD72-417F-B7C4-464270F3E4E6}" destId="{9D6B2C26-A95D-431E-8B36-8E2713A9A379}" srcOrd="0" destOrd="0" presId="urn:microsoft.com/office/officeart/2009/layout/CircleArrowProcess"/>
    <dgm:cxn modelId="{1C4C6319-5358-41D6-AA88-2F01B74A7414}" type="presParOf" srcId="{E2B51836-8193-4748-A0B9-223A20EB5B26}" destId="{646121AE-34B8-4768-9FCE-A24FE6F0E213}" srcOrd="0" destOrd="0" presId="urn:microsoft.com/office/officeart/2009/layout/CircleArrowProcess"/>
    <dgm:cxn modelId="{87755A4E-C585-48A4-84FE-0DF94DAB27D9}" type="presParOf" srcId="{646121AE-34B8-4768-9FCE-A24FE6F0E213}" destId="{F7D3EAD4-118A-49E8-84D6-ACCFE76AB58C}" srcOrd="0" destOrd="0" presId="urn:microsoft.com/office/officeart/2009/layout/CircleArrowProcess"/>
    <dgm:cxn modelId="{9694AF6A-7297-442C-B59E-6DB8FDEB2B73}" type="presParOf" srcId="{E2B51836-8193-4748-A0B9-223A20EB5B26}" destId="{5E7FE3DC-B27E-4527-A68E-57EC0BFB15F4}" srcOrd="1" destOrd="0" presId="urn:microsoft.com/office/officeart/2009/layout/CircleArrowProcess"/>
    <dgm:cxn modelId="{D2930A9D-DD89-4B9A-BCB9-F572C7217616}" type="presParOf" srcId="{E2B51836-8193-4748-A0B9-223A20EB5B26}" destId="{6B5D33DF-C256-4199-8818-4BAC0246871A}" srcOrd="2" destOrd="0" presId="urn:microsoft.com/office/officeart/2009/layout/CircleArrowProcess"/>
    <dgm:cxn modelId="{5905B7BB-E68D-4E92-A933-83FB26E87473}" type="presParOf" srcId="{6B5D33DF-C256-4199-8818-4BAC0246871A}" destId="{B645B39D-D29E-4F74-8640-0DA46C3A250B}" srcOrd="0" destOrd="0" presId="urn:microsoft.com/office/officeart/2009/layout/CircleArrowProcess"/>
    <dgm:cxn modelId="{7FC206EC-E057-4EC9-8568-8FA8A8FFEE3B}" type="presParOf" srcId="{E2B51836-8193-4748-A0B9-223A20EB5B26}" destId="{4110F4C1-B4A0-4C6B-99F2-D3B72B439738}" srcOrd="3" destOrd="0" presId="urn:microsoft.com/office/officeart/2009/layout/CircleArrowProcess"/>
    <dgm:cxn modelId="{51307DCD-2CC1-4ED9-8CCF-8D7ACC4AD425}" type="presParOf" srcId="{E2B51836-8193-4748-A0B9-223A20EB5B26}" destId="{67EC5A6B-2DF0-4A20-B892-866100D71BE3}" srcOrd="4" destOrd="0" presId="urn:microsoft.com/office/officeart/2009/layout/CircleArrowProcess"/>
    <dgm:cxn modelId="{F5AFE0A5-DD8B-44FD-B326-80EE07AA7003}" type="presParOf" srcId="{67EC5A6B-2DF0-4A20-B892-866100D71BE3}" destId="{6F0EF871-3B6E-403C-94E2-7C2418986DB0}" srcOrd="0" destOrd="0" presId="urn:microsoft.com/office/officeart/2009/layout/CircleArrowProcess"/>
    <dgm:cxn modelId="{71FFCB0F-BD96-4286-BF74-F7FFB02C82E4}" type="presParOf" srcId="{E2B51836-8193-4748-A0B9-223A20EB5B26}" destId="{F536EAB3-C1C0-4219-836B-8F1215217BF8}" srcOrd="5" destOrd="0" presId="urn:microsoft.com/office/officeart/2009/layout/CircleArrowProcess"/>
    <dgm:cxn modelId="{801565AA-91D3-4325-B84D-FCDC0990DE39}" type="presParOf" srcId="{E2B51836-8193-4748-A0B9-223A20EB5B26}" destId="{19F4F574-9251-4FE0-B113-6F23A9146270}" srcOrd="6" destOrd="0" presId="urn:microsoft.com/office/officeart/2009/layout/CircleArrowProcess"/>
    <dgm:cxn modelId="{727B8BDD-566D-4E22-9317-17A559FE4575}" type="presParOf" srcId="{19F4F574-9251-4FE0-B113-6F23A9146270}" destId="{A86C6F0B-E6AE-4178-BA99-B39826D22C1C}" srcOrd="0" destOrd="0" presId="urn:microsoft.com/office/officeart/2009/layout/CircleArrowProcess"/>
    <dgm:cxn modelId="{4D93BA69-F5B0-47FC-BF56-3F96744A97FC}" type="presParOf" srcId="{E2B51836-8193-4748-A0B9-223A20EB5B26}" destId="{9D6B2C26-A95D-431E-8B36-8E2713A9A379}" srcOrd="7"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61310CD-7FC2-45CB-95C4-2DCEB40B9517}"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D498DC1-19FB-4AE9-AC8B-4CD6228886DE}">
      <dgm:prSet phldrT="[Text]" phldr="0"/>
      <dgm:spPr/>
      <dgm:t>
        <a:bodyPr/>
        <a:lstStyle/>
        <a:p>
          <a:r>
            <a:rPr lang="en-US" dirty="0"/>
            <a:t>Waste characterized</a:t>
          </a:r>
        </a:p>
      </dgm:t>
    </dgm:pt>
    <dgm:pt modelId="{85FEBB9C-5FCF-4744-AC3E-822FEFC844EA}" type="parTrans" cxnId="{44FBF756-4D4E-4558-8533-9DB87990E6DD}">
      <dgm:prSet/>
      <dgm:spPr/>
      <dgm:t>
        <a:bodyPr/>
        <a:lstStyle/>
        <a:p>
          <a:endParaRPr lang="en-US"/>
        </a:p>
      </dgm:t>
    </dgm:pt>
    <dgm:pt modelId="{9E35C663-FB88-4B36-839B-CB7887FDE87E}" type="sibTrans" cxnId="{44FBF756-4D4E-4558-8533-9DB87990E6DD}">
      <dgm:prSet/>
      <dgm:spPr/>
      <dgm:t>
        <a:bodyPr/>
        <a:lstStyle/>
        <a:p>
          <a:endParaRPr lang="en-US"/>
        </a:p>
      </dgm:t>
    </dgm:pt>
    <dgm:pt modelId="{87F07F85-1389-473C-95E2-EBF084DA37F1}">
      <dgm:prSet phldrT="[Text]" phldr="0"/>
      <dgm:spPr/>
      <dgm:t>
        <a:bodyPr/>
        <a:lstStyle/>
        <a:p>
          <a:r>
            <a:rPr lang="en-US" dirty="0"/>
            <a:t>Shipment approved</a:t>
          </a:r>
        </a:p>
      </dgm:t>
    </dgm:pt>
    <dgm:pt modelId="{A4D41CD2-2C08-4F85-B1C2-08FEE76D71E5}" type="parTrans" cxnId="{234B6CA6-9AE4-4DFA-8E0A-CBDC05C1A540}">
      <dgm:prSet/>
      <dgm:spPr/>
      <dgm:t>
        <a:bodyPr/>
        <a:lstStyle/>
        <a:p>
          <a:endParaRPr lang="en-US"/>
        </a:p>
      </dgm:t>
    </dgm:pt>
    <dgm:pt modelId="{8769CF29-2566-4977-A44D-05BFD6C8D328}" type="sibTrans" cxnId="{234B6CA6-9AE4-4DFA-8E0A-CBDC05C1A540}">
      <dgm:prSet/>
      <dgm:spPr/>
      <dgm:t>
        <a:bodyPr/>
        <a:lstStyle/>
        <a:p>
          <a:endParaRPr lang="en-US"/>
        </a:p>
      </dgm:t>
    </dgm:pt>
    <dgm:pt modelId="{AC1CA0B3-3C6D-4396-9014-937485EC2EA5}">
      <dgm:prSet phldrT="[Text]" phldr="0"/>
      <dgm:spPr/>
      <dgm:t>
        <a:bodyPr/>
        <a:lstStyle/>
        <a:p>
          <a:r>
            <a:rPr lang="en-US" dirty="0"/>
            <a:t>Disposal review identified issue</a:t>
          </a:r>
        </a:p>
      </dgm:t>
    </dgm:pt>
    <dgm:pt modelId="{BE1FB10D-D17B-4C4F-942A-65786D3E08F8}" type="parTrans" cxnId="{5823B5B3-77E9-41AF-9F8D-D59197244AC4}">
      <dgm:prSet/>
      <dgm:spPr/>
      <dgm:t>
        <a:bodyPr/>
        <a:lstStyle/>
        <a:p>
          <a:endParaRPr lang="en-US"/>
        </a:p>
      </dgm:t>
    </dgm:pt>
    <dgm:pt modelId="{0D7B5C3B-BBE7-4047-AB17-940B56781E23}" type="sibTrans" cxnId="{5823B5B3-77E9-41AF-9F8D-D59197244AC4}">
      <dgm:prSet/>
      <dgm:spPr/>
      <dgm:t>
        <a:bodyPr/>
        <a:lstStyle/>
        <a:p>
          <a:endParaRPr lang="en-US"/>
        </a:p>
      </dgm:t>
    </dgm:pt>
    <dgm:pt modelId="{D9CA6912-B5D9-4702-8A9B-8E52386EB592}">
      <dgm:prSet phldrT="[Text]" phldr="0"/>
      <dgm:spPr/>
      <dgm:t>
        <a:bodyPr/>
        <a:lstStyle/>
        <a:p>
          <a:r>
            <a:rPr lang="en-US"/>
            <a:t>WAC exceeded</a:t>
          </a:r>
          <a:endParaRPr lang="en-US" dirty="0"/>
        </a:p>
      </dgm:t>
    </dgm:pt>
    <dgm:pt modelId="{16B40422-22A4-4D18-9908-876336EFB144}" type="parTrans" cxnId="{C196F9CB-2EBE-4AB8-AA7E-D699626A31A5}">
      <dgm:prSet/>
      <dgm:spPr/>
      <dgm:t>
        <a:bodyPr/>
        <a:lstStyle/>
        <a:p>
          <a:endParaRPr lang="en-US"/>
        </a:p>
      </dgm:t>
    </dgm:pt>
    <dgm:pt modelId="{41B360BE-E216-49E9-A540-6898BB0325BF}" type="sibTrans" cxnId="{C196F9CB-2EBE-4AB8-AA7E-D699626A31A5}">
      <dgm:prSet/>
      <dgm:spPr/>
      <dgm:t>
        <a:bodyPr/>
        <a:lstStyle/>
        <a:p>
          <a:endParaRPr lang="en-US"/>
        </a:p>
      </dgm:t>
    </dgm:pt>
    <dgm:pt modelId="{231AB4A0-6E8F-4346-9576-296720A90D30}">
      <dgm:prSet phldrT="[Text]" phldr="0"/>
      <dgm:spPr/>
      <dgm:t>
        <a:bodyPr/>
        <a:lstStyle/>
        <a:p>
          <a:r>
            <a:rPr lang="en-US"/>
            <a:t>Return shipment required</a:t>
          </a:r>
          <a:endParaRPr lang="en-US" dirty="0"/>
        </a:p>
      </dgm:t>
    </dgm:pt>
    <dgm:pt modelId="{FAEB02B9-37E2-4BDA-8125-61073FAB4E3F}" type="parTrans" cxnId="{EA2CC36C-43EF-4706-9492-1303134C578D}">
      <dgm:prSet/>
      <dgm:spPr/>
      <dgm:t>
        <a:bodyPr/>
        <a:lstStyle/>
        <a:p>
          <a:endParaRPr lang="en-US"/>
        </a:p>
      </dgm:t>
    </dgm:pt>
    <dgm:pt modelId="{4DF76C47-5515-4533-B2FA-723D79657AD5}" type="sibTrans" cxnId="{EA2CC36C-43EF-4706-9492-1303134C578D}">
      <dgm:prSet/>
      <dgm:spPr/>
      <dgm:t>
        <a:bodyPr/>
        <a:lstStyle/>
        <a:p>
          <a:endParaRPr lang="en-US"/>
        </a:p>
      </dgm:t>
    </dgm:pt>
    <dgm:pt modelId="{8A3AE032-F737-491B-8E3B-47ADD3AB1C6A}" type="pres">
      <dgm:prSet presAssocID="{861310CD-7FC2-45CB-95C4-2DCEB40B9517}" presName="outerComposite" presStyleCnt="0">
        <dgm:presLayoutVars>
          <dgm:chMax val="5"/>
          <dgm:dir/>
          <dgm:resizeHandles val="exact"/>
        </dgm:presLayoutVars>
      </dgm:prSet>
      <dgm:spPr/>
    </dgm:pt>
    <dgm:pt modelId="{DA952B3D-BFC3-4524-815F-DE4AADCEFC33}" type="pres">
      <dgm:prSet presAssocID="{861310CD-7FC2-45CB-95C4-2DCEB40B9517}" presName="dummyMaxCanvas" presStyleCnt="0">
        <dgm:presLayoutVars/>
      </dgm:prSet>
      <dgm:spPr/>
    </dgm:pt>
    <dgm:pt modelId="{CE21634C-F4D3-4736-97AC-C545F9AF8FD3}" type="pres">
      <dgm:prSet presAssocID="{861310CD-7FC2-45CB-95C4-2DCEB40B9517}" presName="FiveNodes_1" presStyleLbl="node1" presStyleIdx="0" presStyleCnt="5">
        <dgm:presLayoutVars>
          <dgm:bulletEnabled val="1"/>
        </dgm:presLayoutVars>
      </dgm:prSet>
      <dgm:spPr/>
    </dgm:pt>
    <dgm:pt modelId="{A6246F2D-10D7-4254-9A0C-1735754DF718}" type="pres">
      <dgm:prSet presAssocID="{861310CD-7FC2-45CB-95C4-2DCEB40B9517}" presName="FiveNodes_2" presStyleLbl="node1" presStyleIdx="1" presStyleCnt="5">
        <dgm:presLayoutVars>
          <dgm:bulletEnabled val="1"/>
        </dgm:presLayoutVars>
      </dgm:prSet>
      <dgm:spPr/>
    </dgm:pt>
    <dgm:pt modelId="{691C708B-28F8-4F53-BEA7-1B045ADD84D4}" type="pres">
      <dgm:prSet presAssocID="{861310CD-7FC2-45CB-95C4-2DCEB40B9517}" presName="FiveNodes_3" presStyleLbl="node1" presStyleIdx="2" presStyleCnt="5">
        <dgm:presLayoutVars>
          <dgm:bulletEnabled val="1"/>
        </dgm:presLayoutVars>
      </dgm:prSet>
      <dgm:spPr/>
    </dgm:pt>
    <dgm:pt modelId="{4D2A07C9-2E13-4B0B-80AC-89C180EA6751}" type="pres">
      <dgm:prSet presAssocID="{861310CD-7FC2-45CB-95C4-2DCEB40B9517}" presName="FiveNodes_4" presStyleLbl="node1" presStyleIdx="3" presStyleCnt="5">
        <dgm:presLayoutVars>
          <dgm:bulletEnabled val="1"/>
        </dgm:presLayoutVars>
      </dgm:prSet>
      <dgm:spPr/>
    </dgm:pt>
    <dgm:pt modelId="{AF187C62-8260-4689-9F7B-585CFE875EFE}" type="pres">
      <dgm:prSet presAssocID="{861310CD-7FC2-45CB-95C4-2DCEB40B9517}" presName="FiveNodes_5" presStyleLbl="node1" presStyleIdx="4" presStyleCnt="5">
        <dgm:presLayoutVars>
          <dgm:bulletEnabled val="1"/>
        </dgm:presLayoutVars>
      </dgm:prSet>
      <dgm:spPr/>
    </dgm:pt>
    <dgm:pt modelId="{EC8C1061-1A20-4D37-89F7-C46D626A9A62}" type="pres">
      <dgm:prSet presAssocID="{861310CD-7FC2-45CB-95C4-2DCEB40B9517}" presName="FiveConn_1-2" presStyleLbl="fgAccFollowNode1" presStyleIdx="0" presStyleCnt="4">
        <dgm:presLayoutVars>
          <dgm:bulletEnabled val="1"/>
        </dgm:presLayoutVars>
      </dgm:prSet>
      <dgm:spPr/>
    </dgm:pt>
    <dgm:pt modelId="{34CE0755-25E8-450B-BCE9-990D1F370B52}" type="pres">
      <dgm:prSet presAssocID="{861310CD-7FC2-45CB-95C4-2DCEB40B9517}" presName="FiveConn_2-3" presStyleLbl="fgAccFollowNode1" presStyleIdx="1" presStyleCnt="4">
        <dgm:presLayoutVars>
          <dgm:bulletEnabled val="1"/>
        </dgm:presLayoutVars>
      </dgm:prSet>
      <dgm:spPr/>
    </dgm:pt>
    <dgm:pt modelId="{8866BFA4-7796-4400-9F8C-819A594FDB5C}" type="pres">
      <dgm:prSet presAssocID="{861310CD-7FC2-45CB-95C4-2DCEB40B9517}" presName="FiveConn_3-4" presStyleLbl="fgAccFollowNode1" presStyleIdx="2" presStyleCnt="4">
        <dgm:presLayoutVars>
          <dgm:bulletEnabled val="1"/>
        </dgm:presLayoutVars>
      </dgm:prSet>
      <dgm:spPr/>
    </dgm:pt>
    <dgm:pt modelId="{66479CA5-49D5-485E-96E1-30B1FDF40EA3}" type="pres">
      <dgm:prSet presAssocID="{861310CD-7FC2-45CB-95C4-2DCEB40B9517}" presName="FiveConn_4-5" presStyleLbl="fgAccFollowNode1" presStyleIdx="3" presStyleCnt="4">
        <dgm:presLayoutVars>
          <dgm:bulletEnabled val="1"/>
        </dgm:presLayoutVars>
      </dgm:prSet>
      <dgm:spPr/>
    </dgm:pt>
    <dgm:pt modelId="{2297FCD8-766D-411B-AD50-22D17B9A8715}" type="pres">
      <dgm:prSet presAssocID="{861310CD-7FC2-45CB-95C4-2DCEB40B9517}" presName="FiveNodes_1_text" presStyleLbl="node1" presStyleIdx="4" presStyleCnt="5">
        <dgm:presLayoutVars>
          <dgm:bulletEnabled val="1"/>
        </dgm:presLayoutVars>
      </dgm:prSet>
      <dgm:spPr/>
    </dgm:pt>
    <dgm:pt modelId="{9453FE9D-922C-42B8-B520-6A9948142E86}" type="pres">
      <dgm:prSet presAssocID="{861310CD-7FC2-45CB-95C4-2DCEB40B9517}" presName="FiveNodes_2_text" presStyleLbl="node1" presStyleIdx="4" presStyleCnt="5">
        <dgm:presLayoutVars>
          <dgm:bulletEnabled val="1"/>
        </dgm:presLayoutVars>
      </dgm:prSet>
      <dgm:spPr/>
    </dgm:pt>
    <dgm:pt modelId="{0CD720CB-D623-4BF1-904C-4A6287E8F163}" type="pres">
      <dgm:prSet presAssocID="{861310CD-7FC2-45CB-95C4-2DCEB40B9517}" presName="FiveNodes_3_text" presStyleLbl="node1" presStyleIdx="4" presStyleCnt="5">
        <dgm:presLayoutVars>
          <dgm:bulletEnabled val="1"/>
        </dgm:presLayoutVars>
      </dgm:prSet>
      <dgm:spPr/>
    </dgm:pt>
    <dgm:pt modelId="{1D0EA83A-7C27-42EE-B0E7-476B51A8F06C}" type="pres">
      <dgm:prSet presAssocID="{861310CD-7FC2-45CB-95C4-2DCEB40B9517}" presName="FiveNodes_4_text" presStyleLbl="node1" presStyleIdx="4" presStyleCnt="5">
        <dgm:presLayoutVars>
          <dgm:bulletEnabled val="1"/>
        </dgm:presLayoutVars>
      </dgm:prSet>
      <dgm:spPr/>
    </dgm:pt>
    <dgm:pt modelId="{C44F6011-FF67-4528-9E17-003F9C95C681}" type="pres">
      <dgm:prSet presAssocID="{861310CD-7FC2-45CB-95C4-2DCEB40B9517}" presName="FiveNodes_5_text" presStyleLbl="node1" presStyleIdx="4" presStyleCnt="5">
        <dgm:presLayoutVars>
          <dgm:bulletEnabled val="1"/>
        </dgm:presLayoutVars>
      </dgm:prSet>
      <dgm:spPr/>
    </dgm:pt>
  </dgm:ptLst>
  <dgm:cxnLst>
    <dgm:cxn modelId="{465BA903-06FC-45BF-9D5B-D04D6FA152AF}" type="presOf" srcId="{AC1CA0B3-3C6D-4396-9014-937485EC2EA5}" destId="{691C708B-28F8-4F53-BEA7-1B045ADD84D4}" srcOrd="0" destOrd="0" presId="urn:microsoft.com/office/officeart/2005/8/layout/vProcess5"/>
    <dgm:cxn modelId="{056C9309-934A-4B79-876A-4BC030E240FA}" type="presOf" srcId="{231AB4A0-6E8F-4346-9576-296720A90D30}" destId="{C44F6011-FF67-4528-9E17-003F9C95C681}" srcOrd="1" destOrd="0" presId="urn:microsoft.com/office/officeart/2005/8/layout/vProcess5"/>
    <dgm:cxn modelId="{374A2235-61D6-4786-A6FC-7791287FDFD9}" type="presOf" srcId="{9D498DC1-19FB-4AE9-AC8B-4CD6228886DE}" destId="{CE21634C-F4D3-4736-97AC-C545F9AF8FD3}" srcOrd="0" destOrd="0" presId="urn:microsoft.com/office/officeart/2005/8/layout/vProcess5"/>
    <dgm:cxn modelId="{0997523A-FF30-4AD7-B031-0861D676C50E}" type="presOf" srcId="{87F07F85-1389-473C-95E2-EBF084DA37F1}" destId="{A6246F2D-10D7-4254-9A0C-1735754DF718}" srcOrd="0" destOrd="0" presId="urn:microsoft.com/office/officeart/2005/8/layout/vProcess5"/>
    <dgm:cxn modelId="{C070995D-3108-4E40-86FD-BD5D9172E605}" type="presOf" srcId="{41B360BE-E216-49E9-A540-6898BB0325BF}" destId="{66479CA5-49D5-485E-96E1-30B1FDF40EA3}" srcOrd="0" destOrd="0" presId="urn:microsoft.com/office/officeart/2005/8/layout/vProcess5"/>
    <dgm:cxn modelId="{FAB3B34C-CB34-42E1-9323-78FB171EA04E}" type="presOf" srcId="{0D7B5C3B-BBE7-4047-AB17-940B56781E23}" destId="{8866BFA4-7796-4400-9F8C-819A594FDB5C}" srcOrd="0" destOrd="0" presId="urn:microsoft.com/office/officeart/2005/8/layout/vProcess5"/>
    <dgm:cxn modelId="{EA2CC36C-43EF-4706-9492-1303134C578D}" srcId="{861310CD-7FC2-45CB-95C4-2DCEB40B9517}" destId="{231AB4A0-6E8F-4346-9576-296720A90D30}" srcOrd="4" destOrd="0" parTransId="{FAEB02B9-37E2-4BDA-8125-61073FAB4E3F}" sibTransId="{4DF76C47-5515-4533-B2FA-723D79657AD5}"/>
    <dgm:cxn modelId="{BEF8F56F-98BA-4701-B011-C48F26CFFFC3}" type="presOf" srcId="{8769CF29-2566-4977-A44D-05BFD6C8D328}" destId="{34CE0755-25E8-450B-BCE9-990D1F370B52}" srcOrd="0" destOrd="0" presId="urn:microsoft.com/office/officeart/2005/8/layout/vProcess5"/>
    <dgm:cxn modelId="{44FBF756-4D4E-4558-8533-9DB87990E6DD}" srcId="{861310CD-7FC2-45CB-95C4-2DCEB40B9517}" destId="{9D498DC1-19FB-4AE9-AC8B-4CD6228886DE}" srcOrd="0" destOrd="0" parTransId="{85FEBB9C-5FCF-4744-AC3E-822FEFC844EA}" sibTransId="{9E35C663-FB88-4B36-839B-CB7887FDE87E}"/>
    <dgm:cxn modelId="{511BE889-C3B1-4FCC-816E-1A1394F9BA77}" type="presOf" srcId="{87F07F85-1389-473C-95E2-EBF084DA37F1}" destId="{9453FE9D-922C-42B8-B520-6A9948142E86}" srcOrd="1" destOrd="0" presId="urn:microsoft.com/office/officeart/2005/8/layout/vProcess5"/>
    <dgm:cxn modelId="{234B6CA6-9AE4-4DFA-8E0A-CBDC05C1A540}" srcId="{861310CD-7FC2-45CB-95C4-2DCEB40B9517}" destId="{87F07F85-1389-473C-95E2-EBF084DA37F1}" srcOrd="1" destOrd="0" parTransId="{A4D41CD2-2C08-4F85-B1C2-08FEE76D71E5}" sibTransId="{8769CF29-2566-4977-A44D-05BFD6C8D328}"/>
    <dgm:cxn modelId="{5823B5B3-77E9-41AF-9F8D-D59197244AC4}" srcId="{861310CD-7FC2-45CB-95C4-2DCEB40B9517}" destId="{AC1CA0B3-3C6D-4396-9014-937485EC2EA5}" srcOrd="2" destOrd="0" parTransId="{BE1FB10D-D17B-4C4F-942A-65786D3E08F8}" sibTransId="{0D7B5C3B-BBE7-4047-AB17-940B56781E23}"/>
    <dgm:cxn modelId="{B792D1B6-B23D-4B32-BD61-A97E618D370C}" type="presOf" srcId="{AC1CA0B3-3C6D-4396-9014-937485EC2EA5}" destId="{0CD720CB-D623-4BF1-904C-4A6287E8F163}" srcOrd="1" destOrd="0" presId="urn:microsoft.com/office/officeart/2005/8/layout/vProcess5"/>
    <dgm:cxn modelId="{61E459BE-F393-4A06-BBFA-AA5F0DFC05FD}" type="presOf" srcId="{9D498DC1-19FB-4AE9-AC8B-4CD6228886DE}" destId="{2297FCD8-766D-411B-AD50-22D17B9A8715}" srcOrd="1" destOrd="0" presId="urn:microsoft.com/office/officeart/2005/8/layout/vProcess5"/>
    <dgm:cxn modelId="{2A4683C2-2290-465D-9F65-F71BD7442DA3}" type="presOf" srcId="{861310CD-7FC2-45CB-95C4-2DCEB40B9517}" destId="{8A3AE032-F737-491B-8E3B-47ADD3AB1C6A}" srcOrd="0" destOrd="0" presId="urn:microsoft.com/office/officeart/2005/8/layout/vProcess5"/>
    <dgm:cxn modelId="{C196F9CB-2EBE-4AB8-AA7E-D699626A31A5}" srcId="{861310CD-7FC2-45CB-95C4-2DCEB40B9517}" destId="{D9CA6912-B5D9-4702-8A9B-8E52386EB592}" srcOrd="3" destOrd="0" parTransId="{16B40422-22A4-4D18-9908-876336EFB144}" sibTransId="{41B360BE-E216-49E9-A540-6898BB0325BF}"/>
    <dgm:cxn modelId="{78214DD7-14B1-4973-B732-1DBEBDAC6BBF}" type="presOf" srcId="{9E35C663-FB88-4B36-839B-CB7887FDE87E}" destId="{EC8C1061-1A20-4D37-89F7-C46D626A9A62}" srcOrd="0" destOrd="0" presId="urn:microsoft.com/office/officeart/2005/8/layout/vProcess5"/>
    <dgm:cxn modelId="{F676F3E2-479C-4535-B639-7FBB5411BF51}" type="presOf" srcId="{D9CA6912-B5D9-4702-8A9B-8E52386EB592}" destId="{1D0EA83A-7C27-42EE-B0E7-476B51A8F06C}" srcOrd="1" destOrd="0" presId="urn:microsoft.com/office/officeart/2005/8/layout/vProcess5"/>
    <dgm:cxn modelId="{EEF93FEE-0B76-4CE3-9690-FEAD0581614E}" type="presOf" srcId="{231AB4A0-6E8F-4346-9576-296720A90D30}" destId="{AF187C62-8260-4689-9F7B-585CFE875EFE}" srcOrd="0" destOrd="0" presId="urn:microsoft.com/office/officeart/2005/8/layout/vProcess5"/>
    <dgm:cxn modelId="{155F58F1-B265-40F2-B134-703048117041}" type="presOf" srcId="{D9CA6912-B5D9-4702-8A9B-8E52386EB592}" destId="{4D2A07C9-2E13-4B0B-80AC-89C180EA6751}" srcOrd="0" destOrd="0" presId="urn:microsoft.com/office/officeart/2005/8/layout/vProcess5"/>
    <dgm:cxn modelId="{5ADBE0D8-52A7-4C22-92C6-9D99D08070A5}" type="presParOf" srcId="{8A3AE032-F737-491B-8E3B-47ADD3AB1C6A}" destId="{DA952B3D-BFC3-4524-815F-DE4AADCEFC33}" srcOrd="0" destOrd="0" presId="urn:microsoft.com/office/officeart/2005/8/layout/vProcess5"/>
    <dgm:cxn modelId="{CB229E51-6250-452D-BC64-169E04DEB157}" type="presParOf" srcId="{8A3AE032-F737-491B-8E3B-47ADD3AB1C6A}" destId="{CE21634C-F4D3-4736-97AC-C545F9AF8FD3}" srcOrd="1" destOrd="0" presId="urn:microsoft.com/office/officeart/2005/8/layout/vProcess5"/>
    <dgm:cxn modelId="{1EC0724F-88EF-43EA-88F3-3DE226FA48AC}" type="presParOf" srcId="{8A3AE032-F737-491B-8E3B-47ADD3AB1C6A}" destId="{A6246F2D-10D7-4254-9A0C-1735754DF718}" srcOrd="2" destOrd="0" presId="urn:microsoft.com/office/officeart/2005/8/layout/vProcess5"/>
    <dgm:cxn modelId="{BBFE46D0-49D3-436C-8FD6-30CA42BC2F90}" type="presParOf" srcId="{8A3AE032-F737-491B-8E3B-47ADD3AB1C6A}" destId="{691C708B-28F8-4F53-BEA7-1B045ADD84D4}" srcOrd="3" destOrd="0" presId="urn:microsoft.com/office/officeart/2005/8/layout/vProcess5"/>
    <dgm:cxn modelId="{B71C6F75-15CF-4EC0-A7F5-B59A3C0B7E00}" type="presParOf" srcId="{8A3AE032-F737-491B-8E3B-47ADD3AB1C6A}" destId="{4D2A07C9-2E13-4B0B-80AC-89C180EA6751}" srcOrd="4" destOrd="0" presId="urn:microsoft.com/office/officeart/2005/8/layout/vProcess5"/>
    <dgm:cxn modelId="{DE446799-36FF-4898-8E85-FE775687CB32}" type="presParOf" srcId="{8A3AE032-F737-491B-8E3B-47ADD3AB1C6A}" destId="{AF187C62-8260-4689-9F7B-585CFE875EFE}" srcOrd="5" destOrd="0" presId="urn:microsoft.com/office/officeart/2005/8/layout/vProcess5"/>
    <dgm:cxn modelId="{120C581E-755B-4F70-820E-59AF24B33D51}" type="presParOf" srcId="{8A3AE032-F737-491B-8E3B-47ADD3AB1C6A}" destId="{EC8C1061-1A20-4D37-89F7-C46D626A9A62}" srcOrd="6" destOrd="0" presId="urn:microsoft.com/office/officeart/2005/8/layout/vProcess5"/>
    <dgm:cxn modelId="{9312866D-0D5E-4C40-9D7D-29E2A2E65E6C}" type="presParOf" srcId="{8A3AE032-F737-491B-8E3B-47ADD3AB1C6A}" destId="{34CE0755-25E8-450B-BCE9-990D1F370B52}" srcOrd="7" destOrd="0" presId="urn:microsoft.com/office/officeart/2005/8/layout/vProcess5"/>
    <dgm:cxn modelId="{93BB0728-3E4B-417E-936D-4E71F8E07E5D}" type="presParOf" srcId="{8A3AE032-F737-491B-8E3B-47ADD3AB1C6A}" destId="{8866BFA4-7796-4400-9F8C-819A594FDB5C}" srcOrd="8" destOrd="0" presId="urn:microsoft.com/office/officeart/2005/8/layout/vProcess5"/>
    <dgm:cxn modelId="{AA329048-9DE7-4108-BE02-448077B400C2}" type="presParOf" srcId="{8A3AE032-F737-491B-8E3B-47ADD3AB1C6A}" destId="{66479CA5-49D5-485E-96E1-30B1FDF40EA3}" srcOrd="9" destOrd="0" presId="urn:microsoft.com/office/officeart/2005/8/layout/vProcess5"/>
    <dgm:cxn modelId="{44212A31-1DCF-4245-B8E8-DCFFC263E284}" type="presParOf" srcId="{8A3AE032-F737-491B-8E3B-47ADD3AB1C6A}" destId="{2297FCD8-766D-411B-AD50-22D17B9A8715}" srcOrd="10" destOrd="0" presId="urn:microsoft.com/office/officeart/2005/8/layout/vProcess5"/>
    <dgm:cxn modelId="{AA64A980-C080-4D15-85E9-CFD747A71E45}" type="presParOf" srcId="{8A3AE032-F737-491B-8E3B-47ADD3AB1C6A}" destId="{9453FE9D-922C-42B8-B520-6A9948142E86}" srcOrd="11" destOrd="0" presId="urn:microsoft.com/office/officeart/2005/8/layout/vProcess5"/>
    <dgm:cxn modelId="{AFFB63D7-9FCE-4704-A04E-A6F122650A01}" type="presParOf" srcId="{8A3AE032-F737-491B-8E3B-47ADD3AB1C6A}" destId="{0CD720CB-D623-4BF1-904C-4A6287E8F163}" srcOrd="12" destOrd="0" presId="urn:microsoft.com/office/officeart/2005/8/layout/vProcess5"/>
    <dgm:cxn modelId="{A7DED4C2-A1DE-43EC-9FDD-074AC7420B30}" type="presParOf" srcId="{8A3AE032-F737-491B-8E3B-47ADD3AB1C6A}" destId="{1D0EA83A-7C27-42EE-B0E7-476B51A8F06C}" srcOrd="13" destOrd="0" presId="urn:microsoft.com/office/officeart/2005/8/layout/vProcess5"/>
    <dgm:cxn modelId="{6AB1B15C-45A5-421F-A42B-1D923A33237B}" type="presParOf" srcId="{8A3AE032-F737-491B-8E3B-47ADD3AB1C6A}" destId="{C44F6011-FF67-4528-9E17-003F9C95C681}"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1310CD-7FC2-45CB-95C4-2DCEB40B9517}"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D498DC1-19FB-4AE9-AC8B-4CD6228886DE}">
      <dgm:prSet phldrT="[Text]" phldr="0"/>
      <dgm:spPr/>
      <dgm:t>
        <a:bodyPr/>
        <a:lstStyle/>
        <a:p>
          <a:r>
            <a:rPr lang="en-US" dirty="0"/>
            <a:t>Shipment Loaded</a:t>
          </a:r>
        </a:p>
      </dgm:t>
    </dgm:pt>
    <dgm:pt modelId="{85FEBB9C-5FCF-4744-AC3E-822FEFC844EA}" type="parTrans" cxnId="{44FBF756-4D4E-4558-8533-9DB87990E6DD}">
      <dgm:prSet/>
      <dgm:spPr/>
      <dgm:t>
        <a:bodyPr/>
        <a:lstStyle/>
        <a:p>
          <a:endParaRPr lang="en-US"/>
        </a:p>
      </dgm:t>
    </dgm:pt>
    <dgm:pt modelId="{9E35C663-FB88-4B36-839B-CB7887FDE87E}" type="sibTrans" cxnId="{44FBF756-4D4E-4558-8533-9DB87990E6DD}">
      <dgm:prSet/>
      <dgm:spPr/>
      <dgm:t>
        <a:bodyPr/>
        <a:lstStyle/>
        <a:p>
          <a:endParaRPr lang="en-US"/>
        </a:p>
      </dgm:t>
    </dgm:pt>
    <dgm:pt modelId="{691A1086-945B-4C48-A421-316C5EE6C2B4}">
      <dgm:prSet phldrT="[Text]" phldr="0"/>
      <dgm:spPr/>
      <dgm:t>
        <a:bodyPr/>
        <a:lstStyle/>
        <a:p>
          <a:r>
            <a:rPr lang="en-US"/>
            <a:t>Surveys acceptable at departure</a:t>
          </a:r>
          <a:endParaRPr lang="en-US" dirty="0"/>
        </a:p>
      </dgm:t>
    </dgm:pt>
    <dgm:pt modelId="{F4CB7A41-816F-46FE-9FB2-FDE9FB6858B8}" type="parTrans" cxnId="{1AC7383D-FDA7-44A8-A289-E2ED24A3DD30}">
      <dgm:prSet/>
      <dgm:spPr/>
      <dgm:t>
        <a:bodyPr/>
        <a:lstStyle/>
        <a:p>
          <a:endParaRPr lang="en-US"/>
        </a:p>
      </dgm:t>
    </dgm:pt>
    <dgm:pt modelId="{5AA0096B-136C-4682-8A89-3BD9BA92632B}" type="sibTrans" cxnId="{1AC7383D-FDA7-44A8-A289-E2ED24A3DD30}">
      <dgm:prSet/>
      <dgm:spPr/>
      <dgm:t>
        <a:bodyPr/>
        <a:lstStyle/>
        <a:p>
          <a:endParaRPr lang="en-US"/>
        </a:p>
      </dgm:t>
    </dgm:pt>
    <dgm:pt modelId="{EE3BBA84-FDAB-4A84-A9C8-B807F3CDD0D3}">
      <dgm:prSet phldrT="[Text]" phldr="0"/>
      <dgm:spPr/>
      <dgm:t>
        <a:bodyPr/>
        <a:lstStyle/>
        <a:p>
          <a:r>
            <a:rPr lang="en-US"/>
            <a:t>Elevated dose identified at arrival</a:t>
          </a:r>
          <a:endParaRPr lang="en-US" dirty="0"/>
        </a:p>
      </dgm:t>
    </dgm:pt>
    <dgm:pt modelId="{7A8945B6-5053-41E3-8EA8-8EFE4B75611B}" type="parTrans" cxnId="{F825FD1C-0BB7-4E7D-9F40-AC728582EE0F}">
      <dgm:prSet/>
      <dgm:spPr/>
      <dgm:t>
        <a:bodyPr/>
        <a:lstStyle/>
        <a:p>
          <a:endParaRPr lang="en-US"/>
        </a:p>
      </dgm:t>
    </dgm:pt>
    <dgm:pt modelId="{740EF781-BE20-4803-9732-13305CE49337}" type="sibTrans" cxnId="{F825FD1C-0BB7-4E7D-9F40-AC728582EE0F}">
      <dgm:prSet/>
      <dgm:spPr/>
      <dgm:t>
        <a:bodyPr/>
        <a:lstStyle/>
        <a:p>
          <a:endParaRPr lang="en-US"/>
        </a:p>
      </dgm:t>
    </dgm:pt>
    <dgm:pt modelId="{E12C67CA-D841-4377-996A-187FDAD14430}">
      <dgm:prSet phldrT="[Text]" phldr="0"/>
      <dgm:spPr/>
      <dgm:t>
        <a:bodyPr/>
        <a:lstStyle/>
        <a:p>
          <a:r>
            <a:rPr lang="en-US" dirty="0"/>
            <a:t>Concrete fragment discovered</a:t>
          </a:r>
        </a:p>
      </dgm:t>
    </dgm:pt>
    <dgm:pt modelId="{D97350AC-155E-4E5B-9964-D1C69CC9B427}" type="parTrans" cxnId="{DA7AC834-FF77-4129-9B8D-14AC9CB53980}">
      <dgm:prSet/>
      <dgm:spPr/>
      <dgm:t>
        <a:bodyPr/>
        <a:lstStyle/>
        <a:p>
          <a:endParaRPr lang="en-US"/>
        </a:p>
      </dgm:t>
    </dgm:pt>
    <dgm:pt modelId="{A1066C86-A582-465B-9062-DBDA3AEC5A33}" type="sibTrans" cxnId="{DA7AC834-FF77-4129-9B8D-14AC9CB53980}">
      <dgm:prSet/>
      <dgm:spPr/>
      <dgm:t>
        <a:bodyPr/>
        <a:lstStyle/>
        <a:p>
          <a:endParaRPr lang="en-US"/>
        </a:p>
      </dgm:t>
    </dgm:pt>
    <dgm:pt modelId="{64002806-A180-45AD-B377-F8C65653EEA2}">
      <dgm:prSet phldrT="[Text]" phldr="0"/>
      <dgm:spPr/>
      <dgm:t>
        <a:bodyPr/>
        <a:lstStyle/>
        <a:p>
          <a:r>
            <a:rPr lang="en-US"/>
            <a:t>DOT limits exceeded</a:t>
          </a:r>
          <a:endParaRPr lang="en-US" dirty="0"/>
        </a:p>
      </dgm:t>
    </dgm:pt>
    <dgm:pt modelId="{BE43D4B0-DA47-4FCD-AB90-0447759611AC}" type="parTrans" cxnId="{69B1CC23-0F49-4E7B-9C95-B3AB30FAC178}">
      <dgm:prSet/>
      <dgm:spPr/>
      <dgm:t>
        <a:bodyPr/>
        <a:lstStyle/>
        <a:p>
          <a:endParaRPr lang="en-US"/>
        </a:p>
      </dgm:t>
    </dgm:pt>
    <dgm:pt modelId="{C405FA0F-4007-4CEB-8FA9-7CA42E851A97}" type="sibTrans" cxnId="{69B1CC23-0F49-4E7B-9C95-B3AB30FAC178}">
      <dgm:prSet/>
      <dgm:spPr/>
      <dgm:t>
        <a:bodyPr/>
        <a:lstStyle/>
        <a:p>
          <a:endParaRPr lang="en-US"/>
        </a:p>
      </dgm:t>
    </dgm:pt>
    <dgm:pt modelId="{8A3AE032-F737-491B-8E3B-47ADD3AB1C6A}" type="pres">
      <dgm:prSet presAssocID="{861310CD-7FC2-45CB-95C4-2DCEB40B9517}" presName="outerComposite" presStyleCnt="0">
        <dgm:presLayoutVars>
          <dgm:chMax val="5"/>
          <dgm:dir/>
          <dgm:resizeHandles val="exact"/>
        </dgm:presLayoutVars>
      </dgm:prSet>
      <dgm:spPr/>
    </dgm:pt>
    <dgm:pt modelId="{DA952B3D-BFC3-4524-815F-DE4AADCEFC33}" type="pres">
      <dgm:prSet presAssocID="{861310CD-7FC2-45CB-95C4-2DCEB40B9517}" presName="dummyMaxCanvas" presStyleCnt="0">
        <dgm:presLayoutVars/>
      </dgm:prSet>
      <dgm:spPr/>
    </dgm:pt>
    <dgm:pt modelId="{9D2E57B0-7489-483D-A8A7-F8A7CC30A78B}" type="pres">
      <dgm:prSet presAssocID="{861310CD-7FC2-45CB-95C4-2DCEB40B9517}" presName="FiveNodes_1" presStyleLbl="node1" presStyleIdx="0" presStyleCnt="5">
        <dgm:presLayoutVars>
          <dgm:bulletEnabled val="1"/>
        </dgm:presLayoutVars>
      </dgm:prSet>
      <dgm:spPr/>
    </dgm:pt>
    <dgm:pt modelId="{810F8F36-A05E-4A28-87B0-20E3832CFE11}" type="pres">
      <dgm:prSet presAssocID="{861310CD-7FC2-45CB-95C4-2DCEB40B9517}" presName="FiveNodes_2" presStyleLbl="node1" presStyleIdx="1" presStyleCnt="5">
        <dgm:presLayoutVars>
          <dgm:bulletEnabled val="1"/>
        </dgm:presLayoutVars>
      </dgm:prSet>
      <dgm:spPr/>
    </dgm:pt>
    <dgm:pt modelId="{D254B160-F0D4-44B9-80E9-3D5FE8DDD41C}" type="pres">
      <dgm:prSet presAssocID="{861310CD-7FC2-45CB-95C4-2DCEB40B9517}" presName="FiveNodes_3" presStyleLbl="node1" presStyleIdx="2" presStyleCnt="5">
        <dgm:presLayoutVars>
          <dgm:bulletEnabled val="1"/>
        </dgm:presLayoutVars>
      </dgm:prSet>
      <dgm:spPr/>
    </dgm:pt>
    <dgm:pt modelId="{8EE34959-A6A4-47CE-9FF4-2A675C7EF320}" type="pres">
      <dgm:prSet presAssocID="{861310CD-7FC2-45CB-95C4-2DCEB40B9517}" presName="FiveNodes_4" presStyleLbl="node1" presStyleIdx="3" presStyleCnt="5">
        <dgm:presLayoutVars>
          <dgm:bulletEnabled val="1"/>
        </dgm:presLayoutVars>
      </dgm:prSet>
      <dgm:spPr/>
    </dgm:pt>
    <dgm:pt modelId="{4030B3DD-E5E4-4E6C-82A4-429C55D578DA}" type="pres">
      <dgm:prSet presAssocID="{861310CD-7FC2-45CB-95C4-2DCEB40B9517}" presName="FiveNodes_5" presStyleLbl="node1" presStyleIdx="4" presStyleCnt="5">
        <dgm:presLayoutVars>
          <dgm:bulletEnabled val="1"/>
        </dgm:presLayoutVars>
      </dgm:prSet>
      <dgm:spPr/>
    </dgm:pt>
    <dgm:pt modelId="{47989F8E-5C04-47B5-A371-650F250F9CD1}" type="pres">
      <dgm:prSet presAssocID="{861310CD-7FC2-45CB-95C4-2DCEB40B9517}" presName="FiveConn_1-2" presStyleLbl="fgAccFollowNode1" presStyleIdx="0" presStyleCnt="4">
        <dgm:presLayoutVars>
          <dgm:bulletEnabled val="1"/>
        </dgm:presLayoutVars>
      </dgm:prSet>
      <dgm:spPr/>
    </dgm:pt>
    <dgm:pt modelId="{9EFAAC57-5777-4A45-9B4B-8608AA15EB55}" type="pres">
      <dgm:prSet presAssocID="{861310CD-7FC2-45CB-95C4-2DCEB40B9517}" presName="FiveConn_2-3" presStyleLbl="fgAccFollowNode1" presStyleIdx="1" presStyleCnt="4">
        <dgm:presLayoutVars>
          <dgm:bulletEnabled val="1"/>
        </dgm:presLayoutVars>
      </dgm:prSet>
      <dgm:spPr/>
    </dgm:pt>
    <dgm:pt modelId="{39184C45-28FE-47A5-8E4F-F18CF319FF13}" type="pres">
      <dgm:prSet presAssocID="{861310CD-7FC2-45CB-95C4-2DCEB40B9517}" presName="FiveConn_3-4" presStyleLbl="fgAccFollowNode1" presStyleIdx="2" presStyleCnt="4">
        <dgm:presLayoutVars>
          <dgm:bulletEnabled val="1"/>
        </dgm:presLayoutVars>
      </dgm:prSet>
      <dgm:spPr/>
    </dgm:pt>
    <dgm:pt modelId="{2E2C5496-89B4-4C52-B144-20E6BBA08068}" type="pres">
      <dgm:prSet presAssocID="{861310CD-7FC2-45CB-95C4-2DCEB40B9517}" presName="FiveConn_4-5" presStyleLbl="fgAccFollowNode1" presStyleIdx="3" presStyleCnt="4">
        <dgm:presLayoutVars>
          <dgm:bulletEnabled val="1"/>
        </dgm:presLayoutVars>
      </dgm:prSet>
      <dgm:spPr/>
    </dgm:pt>
    <dgm:pt modelId="{8E8FD99B-C9B0-4D0A-AB21-3E4C23B43555}" type="pres">
      <dgm:prSet presAssocID="{861310CD-7FC2-45CB-95C4-2DCEB40B9517}" presName="FiveNodes_1_text" presStyleLbl="node1" presStyleIdx="4" presStyleCnt="5">
        <dgm:presLayoutVars>
          <dgm:bulletEnabled val="1"/>
        </dgm:presLayoutVars>
      </dgm:prSet>
      <dgm:spPr/>
    </dgm:pt>
    <dgm:pt modelId="{A1AF333A-78FE-4EC8-A37F-4C66220DB5D8}" type="pres">
      <dgm:prSet presAssocID="{861310CD-7FC2-45CB-95C4-2DCEB40B9517}" presName="FiveNodes_2_text" presStyleLbl="node1" presStyleIdx="4" presStyleCnt="5">
        <dgm:presLayoutVars>
          <dgm:bulletEnabled val="1"/>
        </dgm:presLayoutVars>
      </dgm:prSet>
      <dgm:spPr/>
    </dgm:pt>
    <dgm:pt modelId="{8FE4B8FC-6794-46D6-93A1-09AAD221C473}" type="pres">
      <dgm:prSet presAssocID="{861310CD-7FC2-45CB-95C4-2DCEB40B9517}" presName="FiveNodes_3_text" presStyleLbl="node1" presStyleIdx="4" presStyleCnt="5">
        <dgm:presLayoutVars>
          <dgm:bulletEnabled val="1"/>
        </dgm:presLayoutVars>
      </dgm:prSet>
      <dgm:spPr/>
    </dgm:pt>
    <dgm:pt modelId="{597A219A-0075-4A51-B828-82F2BB4979F2}" type="pres">
      <dgm:prSet presAssocID="{861310CD-7FC2-45CB-95C4-2DCEB40B9517}" presName="FiveNodes_4_text" presStyleLbl="node1" presStyleIdx="4" presStyleCnt="5">
        <dgm:presLayoutVars>
          <dgm:bulletEnabled val="1"/>
        </dgm:presLayoutVars>
      </dgm:prSet>
      <dgm:spPr/>
    </dgm:pt>
    <dgm:pt modelId="{071ABD85-8BDF-4958-BF5D-1F3F70A5043D}" type="pres">
      <dgm:prSet presAssocID="{861310CD-7FC2-45CB-95C4-2DCEB40B9517}" presName="FiveNodes_5_text" presStyleLbl="node1" presStyleIdx="4" presStyleCnt="5">
        <dgm:presLayoutVars>
          <dgm:bulletEnabled val="1"/>
        </dgm:presLayoutVars>
      </dgm:prSet>
      <dgm:spPr/>
    </dgm:pt>
  </dgm:ptLst>
  <dgm:cxnLst>
    <dgm:cxn modelId="{DD0A2503-530F-49AA-AB1E-5CFAE3C60FEB}" type="presOf" srcId="{740EF781-BE20-4803-9732-13305CE49337}" destId="{39184C45-28FE-47A5-8E4F-F18CF319FF13}" srcOrd="0" destOrd="0" presId="urn:microsoft.com/office/officeart/2005/8/layout/vProcess5"/>
    <dgm:cxn modelId="{71FF2619-3DAF-4744-97FD-0B32401D3F9D}" type="presOf" srcId="{EE3BBA84-FDAB-4A84-A9C8-B807F3CDD0D3}" destId="{D254B160-F0D4-44B9-80E9-3D5FE8DDD41C}" srcOrd="0" destOrd="0" presId="urn:microsoft.com/office/officeart/2005/8/layout/vProcess5"/>
    <dgm:cxn modelId="{F825FD1C-0BB7-4E7D-9F40-AC728582EE0F}" srcId="{861310CD-7FC2-45CB-95C4-2DCEB40B9517}" destId="{EE3BBA84-FDAB-4A84-A9C8-B807F3CDD0D3}" srcOrd="2" destOrd="0" parTransId="{7A8945B6-5053-41E3-8EA8-8EFE4B75611B}" sibTransId="{740EF781-BE20-4803-9732-13305CE49337}"/>
    <dgm:cxn modelId="{69B1CC23-0F49-4E7B-9C95-B3AB30FAC178}" srcId="{861310CD-7FC2-45CB-95C4-2DCEB40B9517}" destId="{64002806-A180-45AD-B377-F8C65653EEA2}" srcOrd="4" destOrd="0" parTransId="{BE43D4B0-DA47-4FCD-AB90-0447759611AC}" sibTransId="{C405FA0F-4007-4CEB-8FA9-7CA42E851A97}"/>
    <dgm:cxn modelId="{DA7AC834-FF77-4129-9B8D-14AC9CB53980}" srcId="{861310CD-7FC2-45CB-95C4-2DCEB40B9517}" destId="{E12C67CA-D841-4377-996A-187FDAD14430}" srcOrd="3" destOrd="0" parTransId="{D97350AC-155E-4E5B-9964-D1C69CC9B427}" sibTransId="{A1066C86-A582-465B-9062-DBDA3AEC5A33}"/>
    <dgm:cxn modelId="{1AC7383D-FDA7-44A8-A289-E2ED24A3DD30}" srcId="{861310CD-7FC2-45CB-95C4-2DCEB40B9517}" destId="{691A1086-945B-4C48-A421-316C5EE6C2B4}" srcOrd="1" destOrd="0" parTransId="{F4CB7A41-816F-46FE-9FB2-FDE9FB6858B8}" sibTransId="{5AA0096B-136C-4682-8A89-3BD9BA92632B}"/>
    <dgm:cxn modelId="{7CCBA94C-FBBD-4673-8495-6F5FDEEE5ABD}" type="presOf" srcId="{9E35C663-FB88-4B36-839B-CB7887FDE87E}" destId="{47989F8E-5C04-47B5-A371-650F250F9CD1}" srcOrd="0" destOrd="0" presId="urn:microsoft.com/office/officeart/2005/8/layout/vProcess5"/>
    <dgm:cxn modelId="{44FBF756-4D4E-4558-8533-9DB87990E6DD}" srcId="{861310CD-7FC2-45CB-95C4-2DCEB40B9517}" destId="{9D498DC1-19FB-4AE9-AC8B-4CD6228886DE}" srcOrd="0" destOrd="0" parTransId="{85FEBB9C-5FCF-4744-AC3E-822FEFC844EA}" sibTransId="{9E35C663-FB88-4B36-839B-CB7887FDE87E}"/>
    <dgm:cxn modelId="{6A658B57-0C23-4B40-9461-8914EDC97BB8}" type="presOf" srcId="{64002806-A180-45AD-B377-F8C65653EEA2}" destId="{071ABD85-8BDF-4958-BF5D-1F3F70A5043D}" srcOrd="1" destOrd="0" presId="urn:microsoft.com/office/officeart/2005/8/layout/vProcess5"/>
    <dgm:cxn modelId="{AFA21E7C-4E8A-4094-80A6-FBF6E6CD863C}" type="presOf" srcId="{9D498DC1-19FB-4AE9-AC8B-4CD6228886DE}" destId="{8E8FD99B-C9B0-4D0A-AB21-3E4C23B43555}" srcOrd="1" destOrd="0" presId="urn:microsoft.com/office/officeart/2005/8/layout/vProcess5"/>
    <dgm:cxn modelId="{718F6394-7080-4A6D-88C1-BC9BD2E81945}" type="presOf" srcId="{64002806-A180-45AD-B377-F8C65653EEA2}" destId="{4030B3DD-E5E4-4E6C-82A4-429C55D578DA}" srcOrd="0" destOrd="0" presId="urn:microsoft.com/office/officeart/2005/8/layout/vProcess5"/>
    <dgm:cxn modelId="{D6A8109C-491F-43C0-8DF1-08A27CFA78C0}" type="presOf" srcId="{E12C67CA-D841-4377-996A-187FDAD14430}" destId="{8EE34959-A6A4-47CE-9FF4-2A675C7EF320}" srcOrd="0" destOrd="0" presId="urn:microsoft.com/office/officeart/2005/8/layout/vProcess5"/>
    <dgm:cxn modelId="{75F0C8A1-0178-4A0A-A929-B2BACA3AA333}" type="presOf" srcId="{A1066C86-A582-465B-9062-DBDA3AEC5A33}" destId="{2E2C5496-89B4-4C52-B144-20E6BBA08068}" srcOrd="0" destOrd="0" presId="urn:microsoft.com/office/officeart/2005/8/layout/vProcess5"/>
    <dgm:cxn modelId="{2A4683C2-2290-465D-9F65-F71BD7442DA3}" type="presOf" srcId="{861310CD-7FC2-45CB-95C4-2DCEB40B9517}" destId="{8A3AE032-F737-491B-8E3B-47ADD3AB1C6A}" srcOrd="0" destOrd="0" presId="urn:microsoft.com/office/officeart/2005/8/layout/vProcess5"/>
    <dgm:cxn modelId="{978879D1-EDC3-4317-9059-18D00B05056A}" type="presOf" srcId="{EE3BBA84-FDAB-4A84-A9C8-B807F3CDD0D3}" destId="{8FE4B8FC-6794-46D6-93A1-09AAD221C473}" srcOrd="1" destOrd="0" presId="urn:microsoft.com/office/officeart/2005/8/layout/vProcess5"/>
    <dgm:cxn modelId="{2D424ADA-4FD4-44B0-BDB8-7E3B724A68F3}" type="presOf" srcId="{691A1086-945B-4C48-A421-316C5EE6C2B4}" destId="{810F8F36-A05E-4A28-87B0-20E3832CFE11}" srcOrd="0" destOrd="0" presId="urn:microsoft.com/office/officeart/2005/8/layout/vProcess5"/>
    <dgm:cxn modelId="{D44898DD-7A76-460F-8F6D-97518BD3668E}" type="presOf" srcId="{691A1086-945B-4C48-A421-316C5EE6C2B4}" destId="{A1AF333A-78FE-4EC8-A37F-4C66220DB5D8}" srcOrd="1" destOrd="0" presId="urn:microsoft.com/office/officeart/2005/8/layout/vProcess5"/>
    <dgm:cxn modelId="{FB0F55E3-E3E3-4CE7-94FA-ABF399BE3883}" type="presOf" srcId="{5AA0096B-136C-4682-8A89-3BD9BA92632B}" destId="{9EFAAC57-5777-4A45-9B4B-8608AA15EB55}" srcOrd="0" destOrd="0" presId="urn:microsoft.com/office/officeart/2005/8/layout/vProcess5"/>
    <dgm:cxn modelId="{55C6A2F2-7A85-47C7-B674-15039AC00CD6}" type="presOf" srcId="{E12C67CA-D841-4377-996A-187FDAD14430}" destId="{597A219A-0075-4A51-B828-82F2BB4979F2}" srcOrd="1" destOrd="0" presId="urn:microsoft.com/office/officeart/2005/8/layout/vProcess5"/>
    <dgm:cxn modelId="{F66220FC-29A2-48F4-AFA0-B2E854326171}" type="presOf" srcId="{9D498DC1-19FB-4AE9-AC8B-4CD6228886DE}" destId="{9D2E57B0-7489-483D-A8A7-F8A7CC30A78B}" srcOrd="0" destOrd="0" presId="urn:microsoft.com/office/officeart/2005/8/layout/vProcess5"/>
    <dgm:cxn modelId="{5ADBE0D8-52A7-4C22-92C6-9D99D08070A5}" type="presParOf" srcId="{8A3AE032-F737-491B-8E3B-47ADD3AB1C6A}" destId="{DA952B3D-BFC3-4524-815F-DE4AADCEFC33}" srcOrd="0" destOrd="0" presId="urn:microsoft.com/office/officeart/2005/8/layout/vProcess5"/>
    <dgm:cxn modelId="{BDAB77AF-09DC-4FA7-81B2-9BB5856E30D5}" type="presParOf" srcId="{8A3AE032-F737-491B-8E3B-47ADD3AB1C6A}" destId="{9D2E57B0-7489-483D-A8A7-F8A7CC30A78B}" srcOrd="1" destOrd="0" presId="urn:microsoft.com/office/officeart/2005/8/layout/vProcess5"/>
    <dgm:cxn modelId="{D44E5B5B-DED3-486E-A0B4-A04A23C145EB}" type="presParOf" srcId="{8A3AE032-F737-491B-8E3B-47ADD3AB1C6A}" destId="{810F8F36-A05E-4A28-87B0-20E3832CFE11}" srcOrd="2" destOrd="0" presId="urn:microsoft.com/office/officeart/2005/8/layout/vProcess5"/>
    <dgm:cxn modelId="{9BA347E0-053A-4E49-9391-4FE56822A225}" type="presParOf" srcId="{8A3AE032-F737-491B-8E3B-47ADD3AB1C6A}" destId="{D254B160-F0D4-44B9-80E9-3D5FE8DDD41C}" srcOrd="3" destOrd="0" presId="urn:microsoft.com/office/officeart/2005/8/layout/vProcess5"/>
    <dgm:cxn modelId="{6A3981C5-CEE0-4712-92F2-33A159A07567}" type="presParOf" srcId="{8A3AE032-F737-491B-8E3B-47ADD3AB1C6A}" destId="{8EE34959-A6A4-47CE-9FF4-2A675C7EF320}" srcOrd="4" destOrd="0" presId="urn:microsoft.com/office/officeart/2005/8/layout/vProcess5"/>
    <dgm:cxn modelId="{0F670064-2F12-4581-BDDD-3C8D1A109C12}" type="presParOf" srcId="{8A3AE032-F737-491B-8E3B-47ADD3AB1C6A}" destId="{4030B3DD-E5E4-4E6C-82A4-429C55D578DA}" srcOrd="5" destOrd="0" presId="urn:microsoft.com/office/officeart/2005/8/layout/vProcess5"/>
    <dgm:cxn modelId="{1DC4973F-3F33-46BB-9086-8EA3912225E3}" type="presParOf" srcId="{8A3AE032-F737-491B-8E3B-47ADD3AB1C6A}" destId="{47989F8E-5C04-47B5-A371-650F250F9CD1}" srcOrd="6" destOrd="0" presId="urn:microsoft.com/office/officeart/2005/8/layout/vProcess5"/>
    <dgm:cxn modelId="{9D328468-C07E-4025-B374-52DCF220D845}" type="presParOf" srcId="{8A3AE032-F737-491B-8E3B-47ADD3AB1C6A}" destId="{9EFAAC57-5777-4A45-9B4B-8608AA15EB55}" srcOrd="7" destOrd="0" presId="urn:microsoft.com/office/officeart/2005/8/layout/vProcess5"/>
    <dgm:cxn modelId="{C387754A-B674-40A6-AD60-F5AEDE69EE8C}" type="presParOf" srcId="{8A3AE032-F737-491B-8E3B-47ADD3AB1C6A}" destId="{39184C45-28FE-47A5-8E4F-F18CF319FF13}" srcOrd="8" destOrd="0" presId="urn:microsoft.com/office/officeart/2005/8/layout/vProcess5"/>
    <dgm:cxn modelId="{666DA6CB-095B-4EAA-88F6-9AF3EB9FF064}" type="presParOf" srcId="{8A3AE032-F737-491B-8E3B-47ADD3AB1C6A}" destId="{2E2C5496-89B4-4C52-B144-20E6BBA08068}" srcOrd="9" destOrd="0" presId="urn:microsoft.com/office/officeart/2005/8/layout/vProcess5"/>
    <dgm:cxn modelId="{9B3DE3E9-0B62-45DA-B541-4F7209C701A5}" type="presParOf" srcId="{8A3AE032-F737-491B-8E3B-47ADD3AB1C6A}" destId="{8E8FD99B-C9B0-4D0A-AB21-3E4C23B43555}" srcOrd="10" destOrd="0" presId="urn:microsoft.com/office/officeart/2005/8/layout/vProcess5"/>
    <dgm:cxn modelId="{B2307D6D-ED3C-474E-8C60-90053C7BD94A}" type="presParOf" srcId="{8A3AE032-F737-491B-8E3B-47ADD3AB1C6A}" destId="{A1AF333A-78FE-4EC8-A37F-4C66220DB5D8}" srcOrd="11" destOrd="0" presId="urn:microsoft.com/office/officeart/2005/8/layout/vProcess5"/>
    <dgm:cxn modelId="{435F2297-ED44-420A-8F14-1AB976AF94D5}" type="presParOf" srcId="{8A3AE032-F737-491B-8E3B-47ADD3AB1C6A}" destId="{8FE4B8FC-6794-46D6-93A1-09AAD221C473}" srcOrd="12" destOrd="0" presId="urn:microsoft.com/office/officeart/2005/8/layout/vProcess5"/>
    <dgm:cxn modelId="{958DC2B1-42C2-4BCF-A101-FB1A75E921F5}" type="presParOf" srcId="{8A3AE032-F737-491B-8E3B-47ADD3AB1C6A}" destId="{597A219A-0075-4A51-B828-82F2BB4979F2}" srcOrd="13" destOrd="0" presId="urn:microsoft.com/office/officeart/2005/8/layout/vProcess5"/>
    <dgm:cxn modelId="{CAA0DBCC-CE86-49CC-A1E8-AD96D0D54BB0}" type="presParOf" srcId="{8A3AE032-F737-491B-8E3B-47ADD3AB1C6A}" destId="{071ABD85-8BDF-4958-BF5D-1F3F70A5043D}"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C5A268-BA0D-4F26-B88E-87FF820C16B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7C1E8302-F3D6-4EEF-8361-FD50A1E21D1A}">
      <dgm:prSet phldrT="[Text]" phldr="0"/>
      <dgm:spPr/>
      <dgm:t>
        <a:bodyPr/>
        <a:lstStyle/>
        <a:p>
          <a:r>
            <a:rPr lang="en-US" dirty="0"/>
            <a:t>Reduced Operational Risk</a:t>
          </a:r>
        </a:p>
      </dgm:t>
    </dgm:pt>
    <dgm:pt modelId="{BD0BD272-BB9E-4BCE-A3A7-2EBE9BC4F2B0}" type="parTrans" cxnId="{C80AA712-F204-4BD2-9206-609CD76D2FD2}">
      <dgm:prSet/>
      <dgm:spPr/>
      <dgm:t>
        <a:bodyPr/>
        <a:lstStyle/>
        <a:p>
          <a:endParaRPr lang="en-US"/>
        </a:p>
      </dgm:t>
    </dgm:pt>
    <dgm:pt modelId="{8195D256-E120-45E5-AA87-4CF26CC4E452}" type="sibTrans" cxnId="{C80AA712-F204-4BD2-9206-609CD76D2FD2}">
      <dgm:prSet/>
      <dgm:spPr/>
      <dgm:t>
        <a:bodyPr/>
        <a:lstStyle/>
        <a:p>
          <a:endParaRPr lang="en-US"/>
        </a:p>
      </dgm:t>
    </dgm:pt>
    <dgm:pt modelId="{0065161F-B0C8-4A35-8D84-20F5C5B8D699}">
      <dgm:prSet phldrT="[Text]" phldr="0"/>
      <dgm:spPr/>
      <dgm:t>
        <a:bodyPr/>
        <a:lstStyle/>
        <a:p>
          <a:r>
            <a:rPr lang="en-US" dirty="0"/>
            <a:t>Strong Planning</a:t>
          </a:r>
        </a:p>
      </dgm:t>
    </dgm:pt>
    <dgm:pt modelId="{5987A2B7-995D-4FAA-9EEB-27B964B5894C}" type="parTrans" cxnId="{C7AABFE2-1FA3-4D1B-9BB3-457FB69CFEDC}">
      <dgm:prSet/>
      <dgm:spPr/>
      <dgm:t>
        <a:bodyPr/>
        <a:lstStyle/>
        <a:p>
          <a:endParaRPr lang="en-US"/>
        </a:p>
      </dgm:t>
    </dgm:pt>
    <dgm:pt modelId="{6B4F5E51-3DB5-422B-BA93-3D438490451E}" type="sibTrans" cxnId="{C7AABFE2-1FA3-4D1B-9BB3-457FB69CFEDC}">
      <dgm:prSet/>
      <dgm:spPr/>
      <dgm:t>
        <a:bodyPr/>
        <a:lstStyle/>
        <a:p>
          <a:endParaRPr lang="en-US"/>
        </a:p>
      </dgm:t>
    </dgm:pt>
    <dgm:pt modelId="{4BD68C80-8FDD-4B37-8DAF-B3873F58E3B3}">
      <dgm:prSet phldrT="[Text]" phldr="0"/>
      <dgm:spPr/>
      <dgm:t>
        <a:bodyPr/>
        <a:lstStyle/>
        <a:p>
          <a:r>
            <a:rPr lang="en-US" dirty="0"/>
            <a:t>Strong Questioning Attitudes</a:t>
          </a:r>
        </a:p>
      </dgm:t>
    </dgm:pt>
    <dgm:pt modelId="{3FD9C3BF-9ED4-46F5-AB45-6844BB892E20}" type="parTrans" cxnId="{90F5C8A2-1B3F-4658-AEB5-AAC7C3B5E4E8}">
      <dgm:prSet/>
      <dgm:spPr/>
      <dgm:t>
        <a:bodyPr/>
        <a:lstStyle/>
        <a:p>
          <a:endParaRPr lang="en-US"/>
        </a:p>
      </dgm:t>
    </dgm:pt>
    <dgm:pt modelId="{CC08135C-B815-4581-85B0-063FD8C542E2}" type="sibTrans" cxnId="{90F5C8A2-1B3F-4658-AEB5-AAC7C3B5E4E8}">
      <dgm:prSet/>
      <dgm:spPr/>
      <dgm:t>
        <a:bodyPr/>
        <a:lstStyle/>
        <a:p>
          <a:endParaRPr lang="en-US"/>
        </a:p>
      </dgm:t>
    </dgm:pt>
    <dgm:pt modelId="{9DA84560-A591-43F8-9A0C-38D9EA5E665E}">
      <dgm:prSet phldrT="[Text]" phldr="0"/>
      <dgm:spPr/>
      <dgm:t>
        <a:bodyPr/>
        <a:lstStyle/>
        <a:p>
          <a:r>
            <a:rPr lang="en-US" dirty="0"/>
            <a:t>Strong Operational Integration</a:t>
          </a:r>
        </a:p>
      </dgm:t>
    </dgm:pt>
    <dgm:pt modelId="{D786B01E-E41C-4421-AF0F-6E2D43C2B8F3}" type="parTrans" cxnId="{37DA580A-BA89-4B2D-9562-FE261975F174}">
      <dgm:prSet/>
      <dgm:spPr/>
      <dgm:t>
        <a:bodyPr/>
        <a:lstStyle/>
        <a:p>
          <a:endParaRPr lang="en-US"/>
        </a:p>
      </dgm:t>
    </dgm:pt>
    <dgm:pt modelId="{A1AD2F21-B348-4BFE-83A3-4B8D2C59C906}" type="sibTrans" cxnId="{37DA580A-BA89-4B2D-9562-FE261975F174}">
      <dgm:prSet/>
      <dgm:spPr/>
      <dgm:t>
        <a:bodyPr/>
        <a:lstStyle/>
        <a:p>
          <a:endParaRPr lang="en-US"/>
        </a:p>
      </dgm:t>
    </dgm:pt>
    <dgm:pt modelId="{2C6BE461-B14D-4344-AAAE-07681E8DCE2E}">
      <dgm:prSet phldrT="[Text]" phldr="0"/>
      <dgm:spPr/>
      <dgm:t>
        <a:bodyPr/>
        <a:lstStyle/>
        <a:p>
          <a:r>
            <a:rPr lang="en-US"/>
            <a:t>Strong Work Processes</a:t>
          </a:r>
          <a:endParaRPr lang="en-US" dirty="0"/>
        </a:p>
      </dgm:t>
    </dgm:pt>
    <dgm:pt modelId="{0D0CABBE-E971-48A7-86AB-D1B53F6FF71E}" type="parTrans" cxnId="{CA3F259D-A2FD-4C29-AE02-74FD7301C541}">
      <dgm:prSet/>
      <dgm:spPr/>
      <dgm:t>
        <a:bodyPr/>
        <a:lstStyle/>
        <a:p>
          <a:endParaRPr lang="en-US"/>
        </a:p>
      </dgm:t>
    </dgm:pt>
    <dgm:pt modelId="{3AE8573D-9826-4FAE-81F7-975CD0ED1DAB}" type="sibTrans" cxnId="{CA3F259D-A2FD-4C29-AE02-74FD7301C541}">
      <dgm:prSet/>
      <dgm:spPr/>
      <dgm:t>
        <a:bodyPr/>
        <a:lstStyle/>
        <a:p>
          <a:endParaRPr lang="en-US"/>
        </a:p>
      </dgm:t>
    </dgm:pt>
    <dgm:pt modelId="{35683278-E4CA-4E5C-BEDE-17214CA78A07}" type="pres">
      <dgm:prSet presAssocID="{23C5A268-BA0D-4F26-B88E-87FF820C16B8}" presName="hierChild1" presStyleCnt="0">
        <dgm:presLayoutVars>
          <dgm:orgChart val="1"/>
          <dgm:chPref val="1"/>
          <dgm:dir/>
          <dgm:animOne val="branch"/>
          <dgm:animLvl val="lvl"/>
          <dgm:resizeHandles/>
        </dgm:presLayoutVars>
      </dgm:prSet>
      <dgm:spPr/>
    </dgm:pt>
    <dgm:pt modelId="{59E7890F-0774-49E9-9A05-49D906A700AF}" type="pres">
      <dgm:prSet presAssocID="{7C1E8302-F3D6-4EEF-8361-FD50A1E21D1A}" presName="hierRoot1" presStyleCnt="0">
        <dgm:presLayoutVars>
          <dgm:hierBranch val="init"/>
        </dgm:presLayoutVars>
      </dgm:prSet>
      <dgm:spPr/>
    </dgm:pt>
    <dgm:pt modelId="{748CB466-7172-4BFD-A1A7-ECF2BA9E4CBB}" type="pres">
      <dgm:prSet presAssocID="{7C1E8302-F3D6-4EEF-8361-FD50A1E21D1A}" presName="rootComposite1" presStyleCnt="0"/>
      <dgm:spPr/>
    </dgm:pt>
    <dgm:pt modelId="{20510ACC-6ECC-4734-9AC4-18DF2EDABDFE}" type="pres">
      <dgm:prSet presAssocID="{7C1E8302-F3D6-4EEF-8361-FD50A1E21D1A}" presName="rootText1" presStyleLbl="node0" presStyleIdx="0" presStyleCnt="1">
        <dgm:presLayoutVars>
          <dgm:chPref val="3"/>
        </dgm:presLayoutVars>
      </dgm:prSet>
      <dgm:spPr/>
    </dgm:pt>
    <dgm:pt modelId="{337933ED-98C3-48A9-B6E9-84C0FE9B60BC}" type="pres">
      <dgm:prSet presAssocID="{7C1E8302-F3D6-4EEF-8361-FD50A1E21D1A}" presName="rootConnector1" presStyleLbl="node1" presStyleIdx="0" presStyleCnt="0"/>
      <dgm:spPr/>
    </dgm:pt>
    <dgm:pt modelId="{76ED0102-8596-4005-ADD4-6221B6C185AA}" type="pres">
      <dgm:prSet presAssocID="{7C1E8302-F3D6-4EEF-8361-FD50A1E21D1A}" presName="hierChild2" presStyleCnt="0"/>
      <dgm:spPr/>
    </dgm:pt>
    <dgm:pt modelId="{CE4D07F2-86D3-4BC2-B0E5-29E3D436D5E2}" type="pres">
      <dgm:prSet presAssocID="{5987A2B7-995D-4FAA-9EEB-27B964B5894C}" presName="Name37" presStyleLbl="parChTrans1D2" presStyleIdx="0" presStyleCnt="4"/>
      <dgm:spPr/>
    </dgm:pt>
    <dgm:pt modelId="{37C5A1BB-CE38-4D6D-BB6D-22F8EE721120}" type="pres">
      <dgm:prSet presAssocID="{0065161F-B0C8-4A35-8D84-20F5C5B8D699}" presName="hierRoot2" presStyleCnt="0">
        <dgm:presLayoutVars>
          <dgm:hierBranch val="init"/>
        </dgm:presLayoutVars>
      </dgm:prSet>
      <dgm:spPr/>
    </dgm:pt>
    <dgm:pt modelId="{D03C03BE-2DD9-4F7D-A300-5B0C37CF6860}" type="pres">
      <dgm:prSet presAssocID="{0065161F-B0C8-4A35-8D84-20F5C5B8D699}" presName="rootComposite" presStyleCnt="0"/>
      <dgm:spPr/>
    </dgm:pt>
    <dgm:pt modelId="{98710E80-2192-4CE1-B7FF-4C734B1595E3}" type="pres">
      <dgm:prSet presAssocID="{0065161F-B0C8-4A35-8D84-20F5C5B8D699}" presName="rootText" presStyleLbl="node2" presStyleIdx="0" presStyleCnt="4">
        <dgm:presLayoutVars>
          <dgm:chPref val="3"/>
        </dgm:presLayoutVars>
      </dgm:prSet>
      <dgm:spPr/>
    </dgm:pt>
    <dgm:pt modelId="{0CAE143B-B6EC-49EB-B748-F0F941E72607}" type="pres">
      <dgm:prSet presAssocID="{0065161F-B0C8-4A35-8D84-20F5C5B8D699}" presName="rootConnector" presStyleLbl="node2" presStyleIdx="0" presStyleCnt="4"/>
      <dgm:spPr/>
    </dgm:pt>
    <dgm:pt modelId="{DC37138B-7590-41C1-83B8-1FAF272FD8E8}" type="pres">
      <dgm:prSet presAssocID="{0065161F-B0C8-4A35-8D84-20F5C5B8D699}" presName="hierChild4" presStyleCnt="0"/>
      <dgm:spPr/>
    </dgm:pt>
    <dgm:pt modelId="{57690E38-AEA3-4D1F-B9B8-F8D5033543B9}" type="pres">
      <dgm:prSet presAssocID="{0065161F-B0C8-4A35-8D84-20F5C5B8D699}" presName="hierChild5" presStyleCnt="0"/>
      <dgm:spPr/>
    </dgm:pt>
    <dgm:pt modelId="{21543143-7891-4F77-A5C3-2581C457DDA8}" type="pres">
      <dgm:prSet presAssocID="{0D0CABBE-E971-48A7-86AB-D1B53F6FF71E}" presName="Name37" presStyleLbl="parChTrans1D2" presStyleIdx="1" presStyleCnt="4"/>
      <dgm:spPr/>
    </dgm:pt>
    <dgm:pt modelId="{3C15695D-998E-44E2-B365-2EA380036FBD}" type="pres">
      <dgm:prSet presAssocID="{2C6BE461-B14D-4344-AAAE-07681E8DCE2E}" presName="hierRoot2" presStyleCnt="0">
        <dgm:presLayoutVars>
          <dgm:hierBranch val="init"/>
        </dgm:presLayoutVars>
      </dgm:prSet>
      <dgm:spPr/>
    </dgm:pt>
    <dgm:pt modelId="{F475056B-329E-4BB2-8C94-3F531BC604AB}" type="pres">
      <dgm:prSet presAssocID="{2C6BE461-B14D-4344-AAAE-07681E8DCE2E}" presName="rootComposite" presStyleCnt="0"/>
      <dgm:spPr/>
    </dgm:pt>
    <dgm:pt modelId="{70B2203D-B16E-4730-9812-AD7AE35F77D9}" type="pres">
      <dgm:prSet presAssocID="{2C6BE461-B14D-4344-AAAE-07681E8DCE2E}" presName="rootText" presStyleLbl="node2" presStyleIdx="1" presStyleCnt="4">
        <dgm:presLayoutVars>
          <dgm:chPref val="3"/>
        </dgm:presLayoutVars>
      </dgm:prSet>
      <dgm:spPr/>
    </dgm:pt>
    <dgm:pt modelId="{1DF2E696-B2CE-4630-892A-D91266A42CB2}" type="pres">
      <dgm:prSet presAssocID="{2C6BE461-B14D-4344-AAAE-07681E8DCE2E}" presName="rootConnector" presStyleLbl="node2" presStyleIdx="1" presStyleCnt="4"/>
      <dgm:spPr/>
    </dgm:pt>
    <dgm:pt modelId="{82EBBCAB-8688-4F15-A092-AF3E714FD742}" type="pres">
      <dgm:prSet presAssocID="{2C6BE461-B14D-4344-AAAE-07681E8DCE2E}" presName="hierChild4" presStyleCnt="0"/>
      <dgm:spPr/>
    </dgm:pt>
    <dgm:pt modelId="{DA21132B-35FA-44FB-8B51-DE07F52D5B1E}" type="pres">
      <dgm:prSet presAssocID="{2C6BE461-B14D-4344-AAAE-07681E8DCE2E}" presName="hierChild5" presStyleCnt="0"/>
      <dgm:spPr/>
    </dgm:pt>
    <dgm:pt modelId="{D2AA2D8B-85DE-4C40-8E6D-AC955E2B2414}" type="pres">
      <dgm:prSet presAssocID="{3FD9C3BF-9ED4-46F5-AB45-6844BB892E20}" presName="Name37" presStyleLbl="parChTrans1D2" presStyleIdx="2" presStyleCnt="4"/>
      <dgm:spPr/>
    </dgm:pt>
    <dgm:pt modelId="{818DB68E-7FF2-40E6-9167-B668629AEC46}" type="pres">
      <dgm:prSet presAssocID="{4BD68C80-8FDD-4B37-8DAF-B3873F58E3B3}" presName="hierRoot2" presStyleCnt="0">
        <dgm:presLayoutVars>
          <dgm:hierBranch val="init"/>
        </dgm:presLayoutVars>
      </dgm:prSet>
      <dgm:spPr/>
    </dgm:pt>
    <dgm:pt modelId="{750F15B7-2277-4F44-BD6A-E38E7A7B7B49}" type="pres">
      <dgm:prSet presAssocID="{4BD68C80-8FDD-4B37-8DAF-B3873F58E3B3}" presName="rootComposite" presStyleCnt="0"/>
      <dgm:spPr/>
    </dgm:pt>
    <dgm:pt modelId="{AD6340D6-FA1E-43C1-97A5-F6628AC6FC30}" type="pres">
      <dgm:prSet presAssocID="{4BD68C80-8FDD-4B37-8DAF-B3873F58E3B3}" presName="rootText" presStyleLbl="node2" presStyleIdx="2" presStyleCnt="4">
        <dgm:presLayoutVars>
          <dgm:chPref val="3"/>
        </dgm:presLayoutVars>
      </dgm:prSet>
      <dgm:spPr/>
    </dgm:pt>
    <dgm:pt modelId="{58615681-46AA-4607-80BD-70915752D8F0}" type="pres">
      <dgm:prSet presAssocID="{4BD68C80-8FDD-4B37-8DAF-B3873F58E3B3}" presName="rootConnector" presStyleLbl="node2" presStyleIdx="2" presStyleCnt="4"/>
      <dgm:spPr/>
    </dgm:pt>
    <dgm:pt modelId="{F5C15969-1DA0-40A2-9922-FE7FD6CA7D53}" type="pres">
      <dgm:prSet presAssocID="{4BD68C80-8FDD-4B37-8DAF-B3873F58E3B3}" presName="hierChild4" presStyleCnt="0"/>
      <dgm:spPr/>
    </dgm:pt>
    <dgm:pt modelId="{7DC28275-EC3D-4C87-BAAB-73AFEB7C19E1}" type="pres">
      <dgm:prSet presAssocID="{4BD68C80-8FDD-4B37-8DAF-B3873F58E3B3}" presName="hierChild5" presStyleCnt="0"/>
      <dgm:spPr/>
    </dgm:pt>
    <dgm:pt modelId="{9AC83861-E748-4658-BA1C-FC1125D90802}" type="pres">
      <dgm:prSet presAssocID="{D786B01E-E41C-4421-AF0F-6E2D43C2B8F3}" presName="Name37" presStyleLbl="parChTrans1D2" presStyleIdx="3" presStyleCnt="4"/>
      <dgm:spPr/>
    </dgm:pt>
    <dgm:pt modelId="{3920B969-A7CD-4CDC-BBCE-8C608D37332A}" type="pres">
      <dgm:prSet presAssocID="{9DA84560-A591-43F8-9A0C-38D9EA5E665E}" presName="hierRoot2" presStyleCnt="0">
        <dgm:presLayoutVars>
          <dgm:hierBranch val="init"/>
        </dgm:presLayoutVars>
      </dgm:prSet>
      <dgm:spPr/>
    </dgm:pt>
    <dgm:pt modelId="{226E4669-E223-4695-976E-A112B41135FF}" type="pres">
      <dgm:prSet presAssocID="{9DA84560-A591-43F8-9A0C-38D9EA5E665E}" presName="rootComposite" presStyleCnt="0"/>
      <dgm:spPr/>
    </dgm:pt>
    <dgm:pt modelId="{A6FB3ED4-8F4E-440E-A5D5-6A3C32DB5CDD}" type="pres">
      <dgm:prSet presAssocID="{9DA84560-A591-43F8-9A0C-38D9EA5E665E}" presName="rootText" presStyleLbl="node2" presStyleIdx="3" presStyleCnt="4">
        <dgm:presLayoutVars>
          <dgm:chPref val="3"/>
        </dgm:presLayoutVars>
      </dgm:prSet>
      <dgm:spPr/>
    </dgm:pt>
    <dgm:pt modelId="{BDE97041-DCA8-4C64-B182-B294728387C4}" type="pres">
      <dgm:prSet presAssocID="{9DA84560-A591-43F8-9A0C-38D9EA5E665E}" presName="rootConnector" presStyleLbl="node2" presStyleIdx="3" presStyleCnt="4"/>
      <dgm:spPr/>
    </dgm:pt>
    <dgm:pt modelId="{CA96DEE3-A907-49E8-8D13-F67B096C35E6}" type="pres">
      <dgm:prSet presAssocID="{9DA84560-A591-43F8-9A0C-38D9EA5E665E}" presName="hierChild4" presStyleCnt="0"/>
      <dgm:spPr/>
    </dgm:pt>
    <dgm:pt modelId="{6259601B-1C1A-43F5-AEB8-77256FF85DB1}" type="pres">
      <dgm:prSet presAssocID="{9DA84560-A591-43F8-9A0C-38D9EA5E665E}" presName="hierChild5" presStyleCnt="0"/>
      <dgm:spPr/>
    </dgm:pt>
    <dgm:pt modelId="{42F934EF-6DFB-48D4-992B-4B9E9B426F42}" type="pres">
      <dgm:prSet presAssocID="{7C1E8302-F3D6-4EEF-8361-FD50A1E21D1A}" presName="hierChild3" presStyleCnt="0"/>
      <dgm:spPr/>
    </dgm:pt>
  </dgm:ptLst>
  <dgm:cxnLst>
    <dgm:cxn modelId="{37DA580A-BA89-4B2D-9562-FE261975F174}" srcId="{7C1E8302-F3D6-4EEF-8361-FD50A1E21D1A}" destId="{9DA84560-A591-43F8-9A0C-38D9EA5E665E}" srcOrd="3" destOrd="0" parTransId="{D786B01E-E41C-4421-AF0F-6E2D43C2B8F3}" sibTransId="{A1AD2F21-B348-4BFE-83A3-4B8D2C59C906}"/>
    <dgm:cxn modelId="{C80AA712-F204-4BD2-9206-609CD76D2FD2}" srcId="{23C5A268-BA0D-4F26-B88E-87FF820C16B8}" destId="{7C1E8302-F3D6-4EEF-8361-FD50A1E21D1A}" srcOrd="0" destOrd="0" parTransId="{BD0BD272-BB9E-4BCE-A3A7-2EBE9BC4F2B0}" sibTransId="{8195D256-E120-45E5-AA87-4CF26CC4E452}"/>
    <dgm:cxn modelId="{84782132-F30B-47E8-BC2C-D05AFDC2B92E}" type="presOf" srcId="{5987A2B7-995D-4FAA-9EEB-27B964B5894C}" destId="{CE4D07F2-86D3-4BC2-B0E5-29E3D436D5E2}" srcOrd="0" destOrd="0" presId="urn:microsoft.com/office/officeart/2005/8/layout/orgChart1"/>
    <dgm:cxn modelId="{F40CD467-9E26-4225-A43B-C9E8DD744D94}" type="presOf" srcId="{4BD68C80-8FDD-4B37-8DAF-B3873F58E3B3}" destId="{AD6340D6-FA1E-43C1-97A5-F6628AC6FC30}" srcOrd="0" destOrd="0" presId="urn:microsoft.com/office/officeart/2005/8/layout/orgChart1"/>
    <dgm:cxn modelId="{E9881F6B-9EF1-4361-B311-FAEB79E28822}" type="presOf" srcId="{2C6BE461-B14D-4344-AAAE-07681E8DCE2E}" destId="{1DF2E696-B2CE-4630-892A-D91266A42CB2}" srcOrd="1" destOrd="0" presId="urn:microsoft.com/office/officeart/2005/8/layout/orgChart1"/>
    <dgm:cxn modelId="{6BA23076-2C30-4991-A799-82845E725342}" type="presOf" srcId="{9DA84560-A591-43F8-9A0C-38D9EA5E665E}" destId="{A6FB3ED4-8F4E-440E-A5D5-6A3C32DB5CDD}" srcOrd="0" destOrd="0" presId="urn:microsoft.com/office/officeart/2005/8/layout/orgChart1"/>
    <dgm:cxn modelId="{89602180-85D8-4B77-AEB6-E954564F6B1B}" type="presOf" srcId="{4BD68C80-8FDD-4B37-8DAF-B3873F58E3B3}" destId="{58615681-46AA-4607-80BD-70915752D8F0}" srcOrd="1" destOrd="0" presId="urn:microsoft.com/office/officeart/2005/8/layout/orgChart1"/>
    <dgm:cxn modelId="{A79E1C83-6DB1-4A1E-B3C1-3436B329269F}" type="presOf" srcId="{0D0CABBE-E971-48A7-86AB-D1B53F6FF71E}" destId="{21543143-7891-4F77-A5C3-2581C457DDA8}" srcOrd="0" destOrd="0" presId="urn:microsoft.com/office/officeart/2005/8/layout/orgChart1"/>
    <dgm:cxn modelId="{5BD03397-B41C-4984-B97D-B502067E8CC9}" type="presOf" srcId="{0065161F-B0C8-4A35-8D84-20F5C5B8D699}" destId="{98710E80-2192-4CE1-B7FF-4C734B1595E3}" srcOrd="0" destOrd="0" presId="urn:microsoft.com/office/officeart/2005/8/layout/orgChart1"/>
    <dgm:cxn modelId="{9D585998-3D2F-4313-9B24-78A026CBC1C6}" type="presOf" srcId="{23C5A268-BA0D-4F26-B88E-87FF820C16B8}" destId="{35683278-E4CA-4E5C-BEDE-17214CA78A07}" srcOrd="0" destOrd="0" presId="urn:microsoft.com/office/officeart/2005/8/layout/orgChart1"/>
    <dgm:cxn modelId="{ABBB449C-BAE5-418D-A55F-B83AE9FCA64A}" type="presOf" srcId="{7C1E8302-F3D6-4EEF-8361-FD50A1E21D1A}" destId="{337933ED-98C3-48A9-B6E9-84C0FE9B60BC}" srcOrd="1" destOrd="0" presId="urn:microsoft.com/office/officeart/2005/8/layout/orgChart1"/>
    <dgm:cxn modelId="{CA3F259D-A2FD-4C29-AE02-74FD7301C541}" srcId="{7C1E8302-F3D6-4EEF-8361-FD50A1E21D1A}" destId="{2C6BE461-B14D-4344-AAAE-07681E8DCE2E}" srcOrd="1" destOrd="0" parTransId="{0D0CABBE-E971-48A7-86AB-D1B53F6FF71E}" sibTransId="{3AE8573D-9826-4FAE-81F7-975CD0ED1DAB}"/>
    <dgm:cxn modelId="{4AEF299D-A9CC-4A3C-A6FD-1E460D8BB718}" type="presOf" srcId="{7C1E8302-F3D6-4EEF-8361-FD50A1E21D1A}" destId="{20510ACC-6ECC-4734-9AC4-18DF2EDABDFE}" srcOrd="0" destOrd="0" presId="urn:microsoft.com/office/officeart/2005/8/layout/orgChart1"/>
    <dgm:cxn modelId="{90F5C8A2-1B3F-4658-AEB5-AAC7C3B5E4E8}" srcId="{7C1E8302-F3D6-4EEF-8361-FD50A1E21D1A}" destId="{4BD68C80-8FDD-4B37-8DAF-B3873F58E3B3}" srcOrd="2" destOrd="0" parTransId="{3FD9C3BF-9ED4-46F5-AB45-6844BB892E20}" sibTransId="{CC08135C-B815-4581-85B0-063FD8C542E2}"/>
    <dgm:cxn modelId="{5275E7AD-263C-4799-8F90-6D7A4D2A8F5C}" type="presOf" srcId="{9DA84560-A591-43F8-9A0C-38D9EA5E665E}" destId="{BDE97041-DCA8-4C64-B182-B294728387C4}" srcOrd="1" destOrd="0" presId="urn:microsoft.com/office/officeart/2005/8/layout/orgChart1"/>
    <dgm:cxn modelId="{614632CF-AADC-4CC2-AB53-F294089C52C1}" type="presOf" srcId="{2C6BE461-B14D-4344-AAAE-07681E8DCE2E}" destId="{70B2203D-B16E-4730-9812-AD7AE35F77D9}" srcOrd="0" destOrd="0" presId="urn:microsoft.com/office/officeart/2005/8/layout/orgChart1"/>
    <dgm:cxn modelId="{C7AABFE2-1FA3-4D1B-9BB3-457FB69CFEDC}" srcId="{7C1E8302-F3D6-4EEF-8361-FD50A1E21D1A}" destId="{0065161F-B0C8-4A35-8D84-20F5C5B8D699}" srcOrd="0" destOrd="0" parTransId="{5987A2B7-995D-4FAA-9EEB-27B964B5894C}" sibTransId="{6B4F5E51-3DB5-422B-BA93-3D438490451E}"/>
    <dgm:cxn modelId="{3302DAE5-776A-4EB4-96C1-0D72BD30E481}" type="presOf" srcId="{0065161F-B0C8-4A35-8D84-20F5C5B8D699}" destId="{0CAE143B-B6EC-49EB-B748-F0F941E72607}" srcOrd="1" destOrd="0" presId="urn:microsoft.com/office/officeart/2005/8/layout/orgChart1"/>
    <dgm:cxn modelId="{37020DEC-DED5-4962-A2F3-E8D54B1AEDCD}" type="presOf" srcId="{3FD9C3BF-9ED4-46F5-AB45-6844BB892E20}" destId="{D2AA2D8B-85DE-4C40-8E6D-AC955E2B2414}" srcOrd="0" destOrd="0" presId="urn:microsoft.com/office/officeart/2005/8/layout/orgChart1"/>
    <dgm:cxn modelId="{C5B693F2-537B-4575-9E98-40AA8633B867}" type="presOf" srcId="{D786B01E-E41C-4421-AF0F-6E2D43C2B8F3}" destId="{9AC83861-E748-4658-BA1C-FC1125D90802}" srcOrd="0" destOrd="0" presId="urn:microsoft.com/office/officeart/2005/8/layout/orgChart1"/>
    <dgm:cxn modelId="{04DEEEC9-59D9-4AD4-AABF-9C46BA34E396}" type="presParOf" srcId="{35683278-E4CA-4E5C-BEDE-17214CA78A07}" destId="{59E7890F-0774-49E9-9A05-49D906A700AF}" srcOrd="0" destOrd="0" presId="urn:microsoft.com/office/officeart/2005/8/layout/orgChart1"/>
    <dgm:cxn modelId="{43754171-CA8B-4A68-A66A-AF51FADD1D67}" type="presParOf" srcId="{59E7890F-0774-49E9-9A05-49D906A700AF}" destId="{748CB466-7172-4BFD-A1A7-ECF2BA9E4CBB}" srcOrd="0" destOrd="0" presId="urn:microsoft.com/office/officeart/2005/8/layout/orgChart1"/>
    <dgm:cxn modelId="{D8F29E6A-B618-4394-9DC4-7A1DA19FD02B}" type="presParOf" srcId="{748CB466-7172-4BFD-A1A7-ECF2BA9E4CBB}" destId="{20510ACC-6ECC-4734-9AC4-18DF2EDABDFE}" srcOrd="0" destOrd="0" presId="urn:microsoft.com/office/officeart/2005/8/layout/orgChart1"/>
    <dgm:cxn modelId="{F8B481FC-6620-4143-9057-2DFCE13D6D23}" type="presParOf" srcId="{748CB466-7172-4BFD-A1A7-ECF2BA9E4CBB}" destId="{337933ED-98C3-48A9-B6E9-84C0FE9B60BC}" srcOrd="1" destOrd="0" presId="urn:microsoft.com/office/officeart/2005/8/layout/orgChart1"/>
    <dgm:cxn modelId="{E0D2F9E2-44BD-4A84-8657-897BEA0E9757}" type="presParOf" srcId="{59E7890F-0774-49E9-9A05-49D906A700AF}" destId="{76ED0102-8596-4005-ADD4-6221B6C185AA}" srcOrd="1" destOrd="0" presId="urn:microsoft.com/office/officeart/2005/8/layout/orgChart1"/>
    <dgm:cxn modelId="{F1A700B6-EE40-4A92-B267-F00C8CDC410C}" type="presParOf" srcId="{76ED0102-8596-4005-ADD4-6221B6C185AA}" destId="{CE4D07F2-86D3-4BC2-B0E5-29E3D436D5E2}" srcOrd="0" destOrd="0" presId="urn:microsoft.com/office/officeart/2005/8/layout/orgChart1"/>
    <dgm:cxn modelId="{CFCACDCC-99D4-4E72-AF69-80185637C729}" type="presParOf" srcId="{76ED0102-8596-4005-ADD4-6221B6C185AA}" destId="{37C5A1BB-CE38-4D6D-BB6D-22F8EE721120}" srcOrd="1" destOrd="0" presId="urn:microsoft.com/office/officeart/2005/8/layout/orgChart1"/>
    <dgm:cxn modelId="{C1161245-F5D5-4ED7-8AFD-01E58456F07B}" type="presParOf" srcId="{37C5A1BB-CE38-4D6D-BB6D-22F8EE721120}" destId="{D03C03BE-2DD9-4F7D-A300-5B0C37CF6860}" srcOrd="0" destOrd="0" presId="urn:microsoft.com/office/officeart/2005/8/layout/orgChart1"/>
    <dgm:cxn modelId="{1627DD0E-EC0F-423E-B373-689680FA3F70}" type="presParOf" srcId="{D03C03BE-2DD9-4F7D-A300-5B0C37CF6860}" destId="{98710E80-2192-4CE1-B7FF-4C734B1595E3}" srcOrd="0" destOrd="0" presId="urn:microsoft.com/office/officeart/2005/8/layout/orgChart1"/>
    <dgm:cxn modelId="{572A6D70-3D7C-44E3-9925-4E1E7975201B}" type="presParOf" srcId="{D03C03BE-2DD9-4F7D-A300-5B0C37CF6860}" destId="{0CAE143B-B6EC-49EB-B748-F0F941E72607}" srcOrd="1" destOrd="0" presId="urn:microsoft.com/office/officeart/2005/8/layout/orgChart1"/>
    <dgm:cxn modelId="{AF6BE2AB-D58B-407B-92C7-21928E7D120E}" type="presParOf" srcId="{37C5A1BB-CE38-4D6D-BB6D-22F8EE721120}" destId="{DC37138B-7590-41C1-83B8-1FAF272FD8E8}" srcOrd="1" destOrd="0" presId="urn:microsoft.com/office/officeart/2005/8/layout/orgChart1"/>
    <dgm:cxn modelId="{74F86225-53BA-4845-BAD6-19EE6A24313F}" type="presParOf" srcId="{37C5A1BB-CE38-4D6D-BB6D-22F8EE721120}" destId="{57690E38-AEA3-4D1F-B9B8-F8D5033543B9}" srcOrd="2" destOrd="0" presId="urn:microsoft.com/office/officeart/2005/8/layout/orgChart1"/>
    <dgm:cxn modelId="{3EAB68EF-5497-4F9E-9E0D-D7D8615B4554}" type="presParOf" srcId="{76ED0102-8596-4005-ADD4-6221B6C185AA}" destId="{21543143-7891-4F77-A5C3-2581C457DDA8}" srcOrd="2" destOrd="0" presId="urn:microsoft.com/office/officeart/2005/8/layout/orgChart1"/>
    <dgm:cxn modelId="{DA40BC25-4B5B-4FC7-833D-DD805AC0B4C7}" type="presParOf" srcId="{76ED0102-8596-4005-ADD4-6221B6C185AA}" destId="{3C15695D-998E-44E2-B365-2EA380036FBD}" srcOrd="3" destOrd="0" presId="urn:microsoft.com/office/officeart/2005/8/layout/orgChart1"/>
    <dgm:cxn modelId="{69C3AD16-5A64-4D55-BD4B-6DE369FA1BBA}" type="presParOf" srcId="{3C15695D-998E-44E2-B365-2EA380036FBD}" destId="{F475056B-329E-4BB2-8C94-3F531BC604AB}" srcOrd="0" destOrd="0" presId="urn:microsoft.com/office/officeart/2005/8/layout/orgChart1"/>
    <dgm:cxn modelId="{8444FF15-20D8-4C9B-B1AD-143B01B02382}" type="presParOf" srcId="{F475056B-329E-4BB2-8C94-3F531BC604AB}" destId="{70B2203D-B16E-4730-9812-AD7AE35F77D9}" srcOrd="0" destOrd="0" presId="urn:microsoft.com/office/officeart/2005/8/layout/orgChart1"/>
    <dgm:cxn modelId="{C459CB3B-17C8-4148-9D2E-C27E5BBA1412}" type="presParOf" srcId="{F475056B-329E-4BB2-8C94-3F531BC604AB}" destId="{1DF2E696-B2CE-4630-892A-D91266A42CB2}" srcOrd="1" destOrd="0" presId="urn:microsoft.com/office/officeart/2005/8/layout/orgChart1"/>
    <dgm:cxn modelId="{6A54A241-B248-4CD8-B71E-A6915E20B614}" type="presParOf" srcId="{3C15695D-998E-44E2-B365-2EA380036FBD}" destId="{82EBBCAB-8688-4F15-A092-AF3E714FD742}" srcOrd="1" destOrd="0" presId="urn:microsoft.com/office/officeart/2005/8/layout/orgChart1"/>
    <dgm:cxn modelId="{B5574EDB-E574-4D90-BA4E-4E1A48590CFB}" type="presParOf" srcId="{3C15695D-998E-44E2-B365-2EA380036FBD}" destId="{DA21132B-35FA-44FB-8B51-DE07F52D5B1E}" srcOrd="2" destOrd="0" presId="urn:microsoft.com/office/officeart/2005/8/layout/orgChart1"/>
    <dgm:cxn modelId="{6631DC14-3FCA-474E-A3D1-3E8F9A16690D}" type="presParOf" srcId="{76ED0102-8596-4005-ADD4-6221B6C185AA}" destId="{D2AA2D8B-85DE-4C40-8E6D-AC955E2B2414}" srcOrd="4" destOrd="0" presId="urn:microsoft.com/office/officeart/2005/8/layout/orgChart1"/>
    <dgm:cxn modelId="{C279E9AA-3091-4AE8-8111-675C90DFAC24}" type="presParOf" srcId="{76ED0102-8596-4005-ADD4-6221B6C185AA}" destId="{818DB68E-7FF2-40E6-9167-B668629AEC46}" srcOrd="5" destOrd="0" presId="urn:microsoft.com/office/officeart/2005/8/layout/orgChart1"/>
    <dgm:cxn modelId="{FD1968B3-F8D2-41D2-A789-87954046091E}" type="presParOf" srcId="{818DB68E-7FF2-40E6-9167-B668629AEC46}" destId="{750F15B7-2277-4F44-BD6A-E38E7A7B7B49}" srcOrd="0" destOrd="0" presId="urn:microsoft.com/office/officeart/2005/8/layout/orgChart1"/>
    <dgm:cxn modelId="{68232190-ED84-4409-BA7B-D7AD9C3CD3DB}" type="presParOf" srcId="{750F15B7-2277-4F44-BD6A-E38E7A7B7B49}" destId="{AD6340D6-FA1E-43C1-97A5-F6628AC6FC30}" srcOrd="0" destOrd="0" presId="urn:microsoft.com/office/officeart/2005/8/layout/orgChart1"/>
    <dgm:cxn modelId="{F0F217F8-61C0-41E3-A640-52DA53406712}" type="presParOf" srcId="{750F15B7-2277-4F44-BD6A-E38E7A7B7B49}" destId="{58615681-46AA-4607-80BD-70915752D8F0}" srcOrd="1" destOrd="0" presId="urn:microsoft.com/office/officeart/2005/8/layout/orgChart1"/>
    <dgm:cxn modelId="{605062F1-DDD7-4B8D-9BDB-55A8BCC70C9D}" type="presParOf" srcId="{818DB68E-7FF2-40E6-9167-B668629AEC46}" destId="{F5C15969-1DA0-40A2-9922-FE7FD6CA7D53}" srcOrd="1" destOrd="0" presId="urn:microsoft.com/office/officeart/2005/8/layout/orgChart1"/>
    <dgm:cxn modelId="{0E34A56D-985C-4055-A094-61EEF91A8864}" type="presParOf" srcId="{818DB68E-7FF2-40E6-9167-B668629AEC46}" destId="{7DC28275-EC3D-4C87-BAAB-73AFEB7C19E1}" srcOrd="2" destOrd="0" presId="urn:microsoft.com/office/officeart/2005/8/layout/orgChart1"/>
    <dgm:cxn modelId="{4DCC67B0-BD46-4DA0-9E00-8908183E6E7C}" type="presParOf" srcId="{76ED0102-8596-4005-ADD4-6221B6C185AA}" destId="{9AC83861-E748-4658-BA1C-FC1125D90802}" srcOrd="6" destOrd="0" presId="urn:microsoft.com/office/officeart/2005/8/layout/orgChart1"/>
    <dgm:cxn modelId="{FD1AE409-46B8-4D4E-97B9-4BE5152CF211}" type="presParOf" srcId="{76ED0102-8596-4005-ADD4-6221B6C185AA}" destId="{3920B969-A7CD-4CDC-BBCE-8C608D37332A}" srcOrd="7" destOrd="0" presId="urn:microsoft.com/office/officeart/2005/8/layout/orgChart1"/>
    <dgm:cxn modelId="{206D4FD9-1BFF-4D74-8BE7-712D49941E1B}" type="presParOf" srcId="{3920B969-A7CD-4CDC-BBCE-8C608D37332A}" destId="{226E4669-E223-4695-976E-A112B41135FF}" srcOrd="0" destOrd="0" presId="urn:microsoft.com/office/officeart/2005/8/layout/orgChart1"/>
    <dgm:cxn modelId="{A2C10857-D2EC-48C6-9704-6317921F3C39}" type="presParOf" srcId="{226E4669-E223-4695-976E-A112B41135FF}" destId="{A6FB3ED4-8F4E-440E-A5D5-6A3C32DB5CDD}" srcOrd="0" destOrd="0" presId="urn:microsoft.com/office/officeart/2005/8/layout/orgChart1"/>
    <dgm:cxn modelId="{09ECFB44-6126-4AB0-8EE6-760A64D2863A}" type="presParOf" srcId="{226E4669-E223-4695-976E-A112B41135FF}" destId="{BDE97041-DCA8-4C64-B182-B294728387C4}" srcOrd="1" destOrd="0" presId="urn:microsoft.com/office/officeart/2005/8/layout/orgChart1"/>
    <dgm:cxn modelId="{9875D949-BEB3-45F9-8D71-2164962F1287}" type="presParOf" srcId="{3920B969-A7CD-4CDC-BBCE-8C608D37332A}" destId="{CA96DEE3-A907-49E8-8D13-F67B096C35E6}" srcOrd="1" destOrd="0" presId="urn:microsoft.com/office/officeart/2005/8/layout/orgChart1"/>
    <dgm:cxn modelId="{8EAC3DFA-0972-428B-840B-E7B39C3E82C0}" type="presParOf" srcId="{3920B969-A7CD-4CDC-BBCE-8C608D37332A}" destId="{6259601B-1C1A-43F5-AEB8-77256FF85DB1}" srcOrd="2" destOrd="0" presId="urn:microsoft.com/office/officeart/2005/8/layout/orgChart1"/>
    <dgm:cxn modelId="{446AEF7F-3EF2-4C1D-8132-9C0C07018A74}" type="presParOf" srcId="{59E7890F-0774-49E9-9A05-49D906A700AF}" destId="{42F934EF-6DFB-48D4-992B-4B9E9B426F42}"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52433C-449B-41F5-BFE7-5D20D98D54DA}">
      <dsp:nvSpPr>
        <dsp:cNvPr id="0" name=""/>
        <dsp:cNvSpPr/>
      </dsp:nvSpPr>
      <dsp:spPr>
        <a:xfrm>
          <a:off x="1785" y="1517624"/>
          <a:ext cx="2175867" cy="870346"/>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Planning</a:t>
          </a:r>
        </a:p>
      </dsp:txBody>
      <dsp:txXfrm>
        <a:off x="436958" y="1517624"/>
        <a:ext cx="1305521" cy="870346"/>
      </dsp:txXfrm>
    </dsp:sp>
    <dsp:sp modelId="{22F5F6D9-4E22-41A7-9664-ECE01C05380B}">
      <dsp:nvSpPr>
        <dsp:cNvPr id="0" name=""/>
        <dsp:cNvSpPr/>
      </dsp:nvSpPr>
      <dsp:spPr>
        <a:xfrm>
          <a:off x="1960066" y="1517624"/>
          <a:ext cx="2175867" cy="870346"/>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Implementation</a:t>
          </a:r>
        </a:p>
      </dsp:txBody>
      <dsp:txXfrm>
        <a:off x="2395239" y="1517624"/>
        <a:ext cx="1305521" cy="870346"/>
      </dsp:txXfrm>
    </dsp:sp>
    <dsp:sp modelId="{0DED9A5F-35A6-4174-B347-56E2A56B8C8F}">
      <dsp:nvSpPr>
        <dsp:cNvPr id="0" name=""/>
        <dsp:cNvSpPr/>
      </dsp:nvSpPr>
      <dsp:spPr>
        <a:xfrm>
          <a:off x="3918346" y="1517624"/>
          <a:ext cx="2175867" cy="870346"/>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18669" rIns="18669" bIns="18669" numCol="1" spcCol="1270" anchor="ctr" anchorCtr="0">
          <a:noAutofit/>
        </a:bodyPr>
        <a:lstStyle/>
        <a:p>
          <a:pPr marL="0" lvl="0" indent="0" algn="ctr" defTabSz="622300">
            <a:lnSpc>
              <a:spcPct val="90000"/>
            </a:lnSpc>
            <a:spcBef>
              <a:spcPct val="0"/>
            </a:spcBef>
            <a:spcAft>
              <a:spcPct val="35000"/>
            </a:spcAft>
            <a:buNone/>
          </a:pPr>
          <a:r>
            <a:rPr lang="en-US" sz="1400" kern="1200" dirty="0"/>
            <a:t>Execution</a:t>
          </a:r>
        </a:p>
      </dsp:txBody>
      <dsp:txXfrm>
        <a:off x="4353519" y="1517624"/>
        <a:ext cx="1305521" cy="8703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52433C-449B-41F5-BFE7-5D20D98D54DA}">
      <dsp:nvSpPr>
        <dsp:cNvPr id="0" name=""/>
        <dsp:cNvSpPr/>
      </dsp:nvSpPr>
      <dsp:spPr>
        <a:xfrm>
          <a:off x="1785" y="1517624"/>
          <a:ext cx="2175867" cy="870346"/>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marL="0" lvl="0" indent="0" algn="ctr" defTabSz="755650">
            <a:lnSpc>
              <a:spcPct val="90000"/>
            </a:lnSpc>
            <a:spcBef>
              <a:spcPct val="0"/>
            </a:spcBef>
            <a:spcAft>
              <a:spcPct val="35000"/>
            </a:spcAft>
            <a:buNone/>
          </a:pPr>
          <a:r>
            <a:rPr lang="en-US" sz="1700" kern="1200" dirty="0"/>
            <a:t>Small</a:t>
          </a:r>
          <a:br>
            <a:rPr lang="en-US" sz="1700" kern="1200" dirty="0"/>
          </a:br>
          <a:r>
            <a:rPr lang="en-US" sz="1700" kern="1200" dirty="0"/>
            <a:t>Weakness</a:t>
          </a:r>
        </a:p>
      </dsp:txBody>
      <dsp:txXfrm>
        <a:off x="436958" y="1517624"/>
        <a:ext cx="1305521" cy="870346"/>
      </dsp:txXfrm>
    </dsp:sp>
    <dsp:sp modelId="{22F5F6D9-4E22-41A7-9664-ECE01C05380B}">
      <dsp:nvSpPr>
        <dsp:cNvPr id="0" name=""/>
        <dsp:cNvSpPr/>
      </dsp:nvSpPr>
      <dsp:spPr>
        <a:xfrm>
          <a:off x="1960066" y="1517624"/>
          <a:ext cx="2175867" cy="870346"/>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marL="0" lvl="0" indent="0" algn="ctr" defTabSz="755650">
            <a:lnSpc>
              <a:spcPct val="90000"/>
            </a:lnSpc>
            <a:spcBef>
              <a:spcPct val="0"/>
            </a:spcBef>
            <a:spcAft>
              <a:spcPct val="35000"/>
            </a:spcAft>
            <a:buNone/>
          </a:pPr>
          <a:r>
            <a:rPr lang="en-US" sz="1700" kern="1200" dirty="0"/>
            <a:t>Process</a:t>
          </a:r>
          <a:br>
            <a:rPr lang="en-US" sz="1700" kern="1200" dirty="0"/>
          </a:br>
          <a:r>
            <a:rPr lang="en-US" sz="1700" kern="1200" dirty="0"/>
            <a:t>Degradation</a:t>
          </a:r>
        </a:p>
      </dsp:txBody>
      <dsp:txXfrm>
        <a:off x="2395239" y="1517624"/>
        <a:ext cx="1305521" cy="870346"/>
      </dsp:txXfrm>
    </dsp:sp>
    <dsp:sp modelId="{0DED9A5F-35A6-4174-B347-56E2A56B8C8F}">
      <dsp:nvSpPr>
        <dsp:cNvPr id="0" name=""/>
        <dsp:cNvSpPr/>
      </dsp:nvSpPr>
      <dsp:spPr>
        <a:xfrm>
          <a:off x="3918346" y="1517624"/>
          <a:ext cx="2175867" cy="870346"/>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009" tIns="22670" rIns="22670" bIns="22670" numCol="1" spcCol="1270" anchor="ctr" anchorCtr="0">
          <a:noAutofit/>
        </a:bodyPr>
        <a:lstStyle/>
        <a:p>
          <a:pPr marL="0" lvl="0" indent="0" algn="ctr" defTabSz="755650">
            <a:lnSpc>
              <a:spcPct val="90000"/>
            </a:lnSpc>
            <a:spcBef>
              <a:spcPct val="0"/>
            </a:spcBef>
            <a:spcAft>
              <a:spcPct val="35000"/>
            </a:spcAft>
            <a:buNone/>
          </a:pPr>
          <a:r>
            <a:rPr lang="en-US" sz="1700" kern="1200" dirty="0"/>
            <a:t>Operational</a:t>
          </a:r>
          <a:br>
            <a:rPr lang="en-US" sz="1700" kern="1200" dirty="0"/>
          </a:br>
          <a:r>
            <a:rPr lang="en-US" sz="1700" kern="1200" dirty="0"/>
            <a:t>Event</a:t>
          </a:r>
        </a:p>
      </dsp:txBody>
      <dsp:txXfrm>
        <a:off x="4353519" y="1517624"/>
        <a:ext cx="1305521" cy="8703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D3EAD4-118A-49E8-84D6-ACCFE76AB58C}">
      <dsp:nvSpPr>
        <dsp:cNvPr id="0" name=""/>
        <dsp:cNvSpPr/>
      </dsp:nvSpPr>
      <dsp:spPr>
        <a:xfrm>
          <a:off x="1530651" y="0"/>
          <a:ext cx="1939416" cy="1939613"/>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7FE3DC-B27E-4527-A68E-57EC0BFB15F4}">
      <dsp:nvSpPr>
        <dsp:cNvPr id="0" name=""/>
        <dsp:cNvSpPr/>
      </dsp:nvSpPr>
      <dsp:spPr>
        <a:xfrm>
          <a:off x="1958844" y="702087"/>
          <a:ext cx="1082304" cy="541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WM Planning</a:t>
          </a:r>
        </a:p>
      </dsp:txBody>
      <dsp:txXfrm>
        <a:off x="1958844" y="702087"/>
        <a:ext cx="1082304" cy="541096"/>
      </dsp:txXfrm>
    </dsp:sp>
    <dsp:sp modelId="{B645B39D-D29E-4F74-8640-0DA46C3A250B}">
      <dsp:nvSpPr>
        <dsp:cNvPr id="0" name=""/>
        <dsp:cNvSpPr/>
      </dsp:nvSpPr>
      <dsp:spPr>
        <a:xfrm>
          <a:off x="991864" y="1114596"/>
          <a:ext cx="1939416" cy="193961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110F4C1-B4A0-4C6B-99F2-D3B72B439738}">
      <dsp:nvSpPr>
        <dsp:cNvPr id="0" name=""/>
        <dsp:cNvSpPr/>
      </dsp:nvSpPr>
      <dsp:spPr>
        <a:xfrm>
          <a:off x="1417874" y="1818741"/>
          <a:ext cx="1082304" cy="541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Transport Coordination</a:t>
          </a:r>
        </a:p>
      </dsp:txBody>
      <dsp:txXfrm>
        <a:off x="1417874" y="1818741"/>
        <a:ext cx="1082304" cy="541096"/>
      </dsp:txXfrm>
    </dsp:sp>
    <dsp:sp modelId="{6F0EF871-3B6E-403C-94E2-7C2418986DB0}">
      <dsp:nvSpPr>
        <dsp:cNvPr id="0" name=""/>
        <dsp:cNvSpPr/>
      </dsp:nvSpPr>
      <dsp:spPr>
        <a:xfrm>
          <a:off x="1530651" y="2233307"/>
          <a:ext cx="1939416" cy="1939613"/>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36EAB3-C1C0-4219-836B-8F1215217BF8}">
      <dsp:nvSpPr>
        <dsp:cNvPr id="0" name=""/>
        <dsp:cNvSpPr/>
      </dsp:nvSpPr>
      <dsp:spPr>
        <a:xfrm>
          <a:off x="1958844" y="2935395"/>
          <a:ext cx="1082304" cy="541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Packaging &amp; Loading</a:t>
          </a:r>
        </a:p>
      </dsp:txBody>
      <dsp:txXfrm>
        <a:off x="1958844" y="2935395"/>
        <a:ext cx="1082304" cy="541096"/>
      </dsp:txXfrm>
    </dsp:sp>
    <dsp:sp modelId="{A86C6F0B-E6AE-4178-BA99-B39826D22C1C}">
      <dsp:nvSpPr>
        <dsp:cNvPr id="0" name=""/>
        <dsp:cNvSpPr/>
      </dsp:nvSpPr>
      <dsp:spPr>
        <a:xfrm>
          <a:off x="1130108" y="3476491"/>
          <a:ext cx="1666202" cy="1667008"/>
        </a:xfrm>
        <a:prstGeom prst="blockArc">
          <a:avLst>
            <a:gd name="adj1" fmla="val 0"/>
            <a:gd name="adj2" fmla="val 18900000"/>
            <a:gd name="adj3" fmla="val 1274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6B2C26-A95D-431E-8B36-8E2713A9A379}">
      <dsp:nvSpPr>
        <dsp:cNvPr id="0" name=""/>
        <dsp:cNvSpPr/>
      </dsp:nvSpPr>
      <dsp:spPr>
        <a:xfrm>
          <a:off x="1417874" y="4052049"/>
          <a:ext cx="1082304" cy="5410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Disposal Logistics</a:t>
          </a:r>
          <a:endParaRPr lang="en-US" sz="1400" kern="1200" dirty="0"/>
        </a:p>
      </dsp:txBody>
      <dsp:txXfrm>
        <a:off x="1417874" y="4052049"/>
        <a:ext cx="1082304" cy="54109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21634C-F4D3-4736-97AC-C545F9AF8FD3}">
      <dsp:nvSpPr>
        <dsp:cNvPr id="0" name=""/>
        <dsp:cNvSpPr/>
      </dsp:nvSpPr>
      <dsp:spPr>
        <a:xfrm>
          <a:off x="0" y="0"/>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Waste characterized</a:t>
          </a:r>
        </a:p>
      </dsp:txBody>
      <dsp:txXfrm>
        <a:off x="21252" y="21252"/>
        <a:ext cx="2202737" cy="683090"/>
      </dsp:txXfrm>
    </dsp:sp>
    <dsp:sp modelId="{A6246F2D-10D7-4254-9A0C-1735754DF718}">
      <dsp:nvSpPr>
        <dsp:cNvPr id="0" name=""/>
        <dsp:cNvSpPr/>
      </dsp:nvSpPr>
      <dsp:spPr>
        <a:xfrm>
          <a:off x="229298" y="826371"/>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Shipment approved</a:t>
          </a:r>
        </a:p>
      </dsp:txBody>
      <dsp:txXfrm>
        <a:off x="250550" y="847623"/>
        <a:ext cx="2327166" cy="683090"/>
      </dsp:txXfrm>
    </dsp:sp>
    <dsp:sp modelId="{691C708B-28F8-4F53-BEA7-1B045ADD84D4}">
      <dsp:nvSpPr>
        <dsp:cNvPr id="0" name=""/>
        <dsp:cNvSpPr/>
      </dsp:nvSpPr>
      <dsp:spPr>
        <a:xfrm>
          <a:off x="458597" y="1652743"/>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Disposal review identified issue</a:t>
          </a:r>
        </a:p>
      </dsp:txBody>
      <dsp:txXfrm>
        <a:off x="479849" y="1673995"/>
        <a:ext cx="2327166" cy="683090"/>
      </dsp:txXfrm>
    </dsp:sp>
    <dsp:sp modelId="{4D2A07C9-2E13-4B0B-80AC-89C180EA6751}">
      <dsp:nvSpPr>
        <dsp:cNvPr id="0" name=""/>
        <dsp:cNvSpPr/>
      </dsp:nvSpPr>
      <dsp:spPr>
        <a:xfrm>
          <a:off x="687895" y="2479115"/>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WAC exceeded</a:t>
          </a:r>
          <a:endParaRPr lang="en-US" sz="2000" kern="1200" dirty="0"/>
        </a:p>
      </dsp:txBody>
      <dsp:txXfrm>
        <a:off x="709147" y="2500367"/>
        <a:ext cx="2327166" cy="683090"/>
      </dsp:txXfrm>
    </dsp:sp>
    <dsp:sp modelId="{AF187C62-8260-4689-9F7B-585CFE875EFE}">
      <dsp:nvSpPr>
        <dsp:cNvPr id="0" name=""/>
        <dsp:cNvSpPr/>
      </dsp:nvSpPr>
      <dsp:spPr>
        <a:xfrm>
          <a:off x="917194" y="3305487"/>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Return shipment required</a:t>
          </a:r>
          <a:endParaRPr lang="en-US" sz="2000" kern="1200" dirty="0"/>
        </a:p>
      </dsp:txBody>
      <dsp:txXfrm>
        <a:off x="938446" y="3326739"/>
        <a:ext cx="2327166" cy="683090"/>
      </dsp:txXfrm>
    </dsp:sp>
    <dsp:sp modelId="{EC8C1061-1A20-4D37-89F7-C46D626A9A62}">
      <dsp:nvSpPr>
        <dsp:cNvPr id="0" name=""/>
        <dsp:cNvSpPr/>
      </dsp:nvSpPr>
      <dsp:spPr>
        <a:xfrm>
          <a:off x="2598969" y="530087"/>
          <a:ext cx="471636" cy="471636"/>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705087" y="530087"/>
        <a:ext cx="259400" cy="354906"/>
      </dsp:txXfrm>
    </dsp:sp>
    <dsp:sp modelId="{34CE0755-25E8-450B-BCE9-990D1F370B52}">
      <dsp:nvSpPr>
        <dsp:cNvPr id="0" name=""/>
        <dsp:cNvSpPr/>
      </dsp:nvSpPr>
      <dsp:spPr>
        <a:xfrm>
          <a:off x="2828267" y="1356459"/>
          <a:ext cx="471636" cy="471636"/>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934385" y="1356459"/>
        <a:ext cx="259400" cy="354906"/>
      </dsp:txXfrm>
    </dsp:sp>
    <dsp:sp modelId="{8866BFA4-7796-4400-9F8C-819A594FDB5C}">
      <dsp:nvSpPr>
        <dsp:cNvPr id="0" name=""/>
        <dsp:cNvSpPr/>
      </dsp:nvSpPr>
      <dsp:spPr>
        <a:xfrm>
          <a:off x="3057566" y="2170737"/>
          <a:ext cx="471636" cy="471636"/>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3163684" y="2170737"/>
        <a:ext cx="259400" cy="354906"/>
      </dsp:txXfrm>
    </dsp:sp>
    <dsp:sp modelId="{66479CA5-49D5-485E-96E1-30B1FDF40EA3}">
      <dsp:nvSpPr>
        <dsp:cNvPr id="0" name=""/>
        <dsp:cNvSpPr/>
      </dsp:nvSpPr>
      <dsp:spPr>
        <a:xfrm>
          <a:off x="3286864" y="3005171"/>
          <a:ext cx="471636" cy="471636"/>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3392982" y="3005171"/>
        <a:ext cx="259400" cy="3549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2E57B0-7489-483D-A8A7-F8A7CC30A78B}">
      <dsp:nvSpPr>
        <dsp:cNvPr id="0" name=""/>
        <dsp:cNvSpPr/>
      </dsp:nvSpPr>
      <dsp:spPr>
        <a:xfrm>
          <a:off x="0" y="0"/>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Shipment Loaded</a:t>
          </a:r>
        </a:p>
      </dsp:txBody>
      <dsp:txXfrm>
        <a:off x="21252" y="21252"/>
        <a:ext cx="2202737" cy="683090"/>
      </dsp:txXfrm>
    </dsp:sp>
    <dsp:sp modelId="{810F8F36-A05E-4A28-87B0-20E3832CFE11}">
      <dsp:nvSpPr>
        <dsp:cNvPr id="0" name=""/>
        <dsp:cNvSpPr/>
      </dsp:nvSpPr>
      <dsp:spPr>
        <a:xfrm>
          <a:off x="229298" y="826371"/>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Surveys acceptable at departure</a:t>
          </a:r>
          <a:endParaRPr lang="en-US" sz="1900" kern="1200" dirty="0"/>
        </a:p>
      </dsp:txBody>
      <dsp:txXfrm>
        <a:off x="250550" y="847623"/>
        <a:ext cx="2327166" cy="683090"/>
      </dsp:txXfrm>
    </dsp:sp>
    <dsp:sp modelId="{D254B160-F0D4-44B9-80E9-3D5FE8DDD41C}">
      <dsp:nvSpPr>
        <dsp:cNvPr id="0" name=""/>
        <dsp:cNvSpPr/>
      </dsp:nvSpPr>
      <dsp:spPr>
        <a:xfrm>
          <a:off x="458597" y="1652743"/>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Elevated dose identified at arrival</a:t>
          </a:r>
          <a:endParaRPr lang="en-US" sz="1900" kern="1200" dirty="0"/>
        </a:p>
      </dsp:txBody>
      <dsp:txXfrm>
        <a:off x="479849" y="1673995"/>
        <a:ext cx="2327166" cy="683090"/>
      </dsp:txXfrm>
    </dsp:sp>
    <dsp:sp modelId="{8EE34959-A6A4-47CE-9FF4-2A675C7EF320}">
      <dsp:nvSpPr>
        <dsp:cNvPr id="0" name=""/>
        <dsp:cNvSpPr/>
      </dsp:nvSpPr>
      <dsp:spPr>
        <a:xfrm>
          <a:off x="687895" y="2479115"/>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Concrete fragment discovered</a:t>
          </a:r>
        </a:p>
      </dsp:txBody>
      <dsp:txXfrm>
        <a:off x="709147" y="2500367"/>
        <a:ext cx="2327166" cy="683090"/>
      </dsp:txXfrm>
    </dsp:sp>
    <dsp:sp modelId="{4030B3DD-E5E4-4E6C-82A4-429C55D578DA}">
      <dsp:nvSpPr>
        <dsp:cNvPr id="0" name=""/>
        <dsp:cNvSpPr/>
      </dsp:nvSpPr>
      <dsp:spPr>
        <a:xfrm>
          <a:off x="917194" y="3305487"/>
          <a:ext cx="3070606" cy="72559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DOT limits exceeded</a:t>
          </a:r>
          <a:endParaRPr lang="en-US" sz="1900" kern="1200" dirty="0"/>
        </a:p>
      </dsp:txBody>
      <dsp:txXfrm>
        <a:off x="938446" y="3326739"/>
        <a:ext cx="2327166" cy="683090"/>
      </dsp:txXfrm>
    </dsp:sp>
    <dsp:sp modelId="{47989F8E-5C04-47B5-A371-650F250F9CD1}">
      <dsp:nvSpPr>
        <dsp:cNvPr id="0" name=""/>
        <dsp:cNvSpPr/>
      </dsp:nvSpPr>
      <dsp:spPr>
        <a:xfrm>
          <a:off x="2598969" y="530087"/>
          <a:ext cx="471636" cy="471636"/>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705087" y="530087"/>
        <a:ext cx="259400" cy="354906"/>
      </dsp:txXfrm>
    </dsp:sp>
    <dsp:sp modelId="{9EFAAC57-5777-4A45-9B4B-8608AA15EB55}">
      <dsp:nvSpPr>
        <dsp:cNvPr id="0" name=""/>
        <dsp:cNvSpPr/>
      </dsp:nvSpPr>
      <dsp:spPr>
        <a:xfrm>
          <a:off x="2828267" y="1356459"/>
          <a:ext cx="471636" cy="471636"/>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934385" y="1356459"/>
        <a:ext cx="259400" cy="354906"/>
      </dsp:txXfrm>
    </dsp:sp>
    <dsp:sp modelId="{39184C45-28FE-47A5-8E4F-F18CF319FF13}">
      <dsp:nvSpPr>
        <dsp:cNvPr id="0" name=""/>
        <dsp:cNvSpPr/>
      </dsp:nvSpPr>
      <dsp:spPr>
        <a:xfrm>
          <a:off x="3057566" y="2170737"/>
          <a:ext cx="471636" cy="471636"/>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3163684" y="2170737"/>
        <a:ext cx="259400" cy="354906"/>
      </dsp:txXfrm>
    </dsp:sp>
    <dsp:sp modelId="{2E2C5496-89B4-4C52-B144-20E6BBA08068}">
      <dsp:nvSpPr>
        <dsp:cNvPr id="0" name=""/>
        <dsp:cNvSpPr/>
      </dsp:nvSpPr>
      <dsp:spPr>
        <a:xfrm>
          <a:off x="3286864" y="3005171"/>
          <a:ext cx="471636" cy="471636"/>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3392982" y="3005171"/>
        <a:ext cx="259400" cy="3549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C83861-E748-4658-BA1C-FC1125D90802}">
      <dsp:nvSpPr>
        <dsp:cNvPr id="0" name=""/>
        <dsp:cNvSpPr/>
      </dsp:nvSpPr>
      <dsp:spPr>
        <a:xfrm>
          <a:off x="3971924" y="2317112"/>
          <a:ext cx="3110835" cy="359931"/>
        </a:xfrm>
        <a:custGeom>
          <a:avLst/>
          <a:gdLst/>
          <a:ahLst/>
          <a:cxnLst/>
          <a:rect l="0" t="0" r="0" b="0"/>
          <a:pathLst>
            <a:path>
              <a:moveTo>
                <a:pt x="0" y="0"/>
              </a:moveTo>
              <a:lnTo>
                <a:pt x="0" y="179965"/>
              </a:lnTo>
              <a:lnTo>
                <a:pt x="3110835" y="179965"/>
              </a:lnTo>
              <a:lnTo>
                <a:pt x="3110835" y="359931"/>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AA2D8B-85DE-4C40-8E6D-AC955E2B2414}">
      <dsp:nvSpPr>
        <dsp:cNvPr id="0" name=""/>
        <dsp:cNvSpPr/>
      </dsp:nvSpPr>
      <dsp:spPr>
        <a:xfrm>
          <a:off x="3971924" y="2317112"/>
          <a:ext cx="1036945" cy="359931"/>
        </a:xfrm>
        <a:custGeom>
          <a:avLst/>
          <a:gdLst/>
          <a:ahLst/>
          <a:cxnLst/>
          <a:rect l="0" t="0" r="0" b="0"/>
          <a:pathLst>
            <a:path>
              <a:moveTo>
                <a:pt x="0" y="0"/>
              </a:moveTo>
              <a:lnTo>
                <a:pt x="0" y="179965"/>
              </a:lnTo>
              <a:lnTo>
                <a:pt x="1036945" y="179965"/>
              </a:lnTo>
              <a:lnTo>
                <a:pt x="1036945" y="359931"/>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543143-7891-4F77-A5C3-2581C457DDA8}">
      <dsp:nvSpPr>
        <dsp:cNvPr id="0" name=""/>
        <dsp:cNvSpPr/>
      </dsp:nvSpPr>
      <dsp:spPr>
        <a:xfrm>
          <a:off x="2934979" y="2317112"/>
          <a:ext cx="1036945" cy="359931"/>
        </a:xfrm>
        <a:custGeom>
          <a:avLst/>
          <a:gdLst/>
          <a:ahLst/>
          <a:cxnLst/>
          <a:rect l="0" t="0" r="0" b="0"/>
          <a:pathLst>
            <a:path>
              <a:moveTo>
                <a:pt x="1036945" y="0"/>
              </a:moveTo>
              <a:lnTo>
                <a:pt x="1036945" y="179965"/>
              </a:lnTo>
              <a:lnTo>
                <a:pt x="0" y="179965"/>
              </a:lnTo>
              <a:lnTo>
                <a:pt x="0" y="359931"/>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E4D07F2-86D3-4BC2-B0E5-29E3D436D5E2}">
      <dsp:nvSpPr>
        <dsp:cNvPr id="0" name=""/>
        <dsp:cNvSpPr/>
      </dsp:nvSpPr>
      <dsp:spPr>
        <a:xfrm>
          <a:off x="861088" y="2317112"/>
          <a:ext cx="3110835" cy="359931"/>
        </a:xfrm>
        <a:custGeom>
          <a:avLst/>
          <a:gdLst/>
          <a:ahLst/>
          <a:cxnLst/>
          <a:rect l="0" t="0" r="0" b="0"/>
          <a:pathLst>
            <a:path>
              <a:moveTo>
                <a:pt x="3110835" y="0"/>
              </a:moveTo>
              <a:lnTo>
                <a:pt x="3110835" y="179965"/>
              </a:lnTo>
              <a:lnTo>
                <a:pt x="0" y="179965"/>
              </a:lnTo>
              <a:lnTo>
                <a:pt x="0" y="359931"/>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0510ACC-6ECC-4734-9AC4-18DF2EDABDFE}">
      <dsp:nvSpPr>
        <dsp:cNvPr id="0" name=""/>
        <dsp:cNvSpPr/>
      </dsp:nvSpPr>
      <dsp:spPr>
        <a:xfrm>
          <a:off x="3114944" y="1460132"/>
          <a:ext cx="1713959" cy="8569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Reduced Operational Risk</a:t>
          </a:r>
        </a:p>
      </dsp:txBody>
      <dsp:txXfrm>
        <a:off x="3114944" y="1460132"/>
        <a:ext cx="1713959" cy="856979"/>
      </dsp:txXfrm>
    </dsp:sp>
    <dsp:sp modelId="{98710E80-2192-4CE1-B7FF-4C734B1595E3}">
      <dsp:nvSpPr>
        <dsp:cNvPr id="0" name=""/>
        <dsp:cNvSpPr/>
      </dsp:nvSpPr>
      <dsp:spPr>
        <a:xfrm>
          <a:off x="4109" y="2677043"/>
          <a:ext cx="1713959" cy="8569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Strong Planning</a:t>
          </a:r>
        </a:p>
      </dsp:txBody>
      <dsp:txXfrm>
        <a:off x="4109" y="2677043"/>
        <a:ext cx="1713959" cy="856979"/>
      </dsp:txXfrm>
    </dsp:sp>
    <dsp:sp modelId="{70B2203D-B16E-4730-9812-AD7AE35F77D9}">
      <dsp:nvSpPr>
        <dsp:cNvPr id="0" name=""/>
        <dsp:cNvSpPr/>
      </dsp:nvSpPr>
      <dsp:spPr>
        <a:xfrm>
          <a:off x="2077999" y="2677043"/>
          <a:ext cx="1713959" cy="8569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a:t>Strong Work Processes</a:t>
          </a:r>
          <a:endParaRPr lang="en-US" sz="2100" kern="1200" dirty="0"/>
        </a:p>
      </dsp:txBody>
      <dsp:txXfrm>
        <a:off x="2077999" y="2677043"/>
        <a:ext cx="1713959" cy="856979"/>
      </dsp:txXfrm>
    </dsp:sp>
    <dsp:sp modelId="{AD6340D6-FA1E-43C1-97A5-F6628AC6FC30}">
      <dsp:nvSpPr>
        <dsp:cNvPr id="0" name=""/>
        <dsp:cNvSpPr/>
      </dsp:nvSpPr>
      <dsp:spPr>
        <a:xfrm>
          <a:off x="4151890" y="2677043"/>
          <a:ext cx="1713959" cy="8569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Strong Questioning Attitudes</a:t>
          </a:r>
        </a:p>
      </dsp:txBody>
      <dsp:txXfrm>
        <a:off x="4151890" y="2677043"/>
        <a:ext cx="1713959" cy="856979"/>
      </dsp:txXfrm>
    </dsp:sp>
    <dsp:sp modelId="{A6FB3ED4-8F4E-440E-A5D5-6A3C32DB5CDD}">
      <dsp:nvSpPr>
        <dsp:cNvPr id="0" name=""/>
        <dsp:cNvSpPr/>
      </dsp:nvSpPr>
      <dsp:spPr>
        <a:xfrm>
          <a:off x="6225780" y="2677043"/>
          <a:ext cx="1713959" cy="85697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lvl="0" indent="0" algn="ctr" defTabSz="933450">
            <a:lnSpc>
              <a:spcPct val="90000"/>
            </a:lnSpc>
            <a:spcBef>
              <a:spcPct val="0"/>
            </a:spcBef>
            <a:spcAft>
              <a:spcPct val="35000"/>
            </a:spcAft>
            <a:buNone/>
          </a:pPr>
          <a:r>
            <a:rPr lang="en-US" sz="2100" kern="1200" dirty="0"/>
            <a:t>Strong Operational Integration</a:t>
          </a:r>
        </a:p>
      </dsp:txBody>
      <dsp:txXfrm>
        <a:off x="6225780" y="2677043"/>
        <a:ext cx="1713959" cy="856979"/>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7906F99-F907-435F-854B-F8294C36B6D4}"/>
              </a:ext>
            </a:extLst>
          </p:cNvPr>
          <p:cNvSpPr>
            <a:spLocks noGrp="1"/>
          </p:cNvSpPr>
          <p:nvPr>
            <p:ph type="hdr" sz="quarter"/>
          </p:nvPr>
        </p:nvSpPr>
        <p:spPr>
          <a:xfrm>
            <a:off x="0" y="0"/>
            <a:ext cx="4160520" cy="367030"/>
          </a:xfrm>
          <a:prstGeom prst="rect">
            <a:avLst/>
          </a:prstGeom>
        </p:spPr>
        <p:txBody>
          <a:bodyPr vert="horz" lIns="96661" tIns="48331" rIns="96661" bIns="48331" rtlCol="0"/>
          <a:lstStyle>
            <a:lvl1pPr algn="l">
              <a:defRPr sz="1300"/>
            </a:lvl1pPr>
          </a:lstStyle>
          <a:p>
            <a:endParaRPr lang="en-US"/>
          </a:p>
        </p:txBody>
      </p:sp>
      <p:sp>
        <p:nvSpPr>
          <p:cNvPr id="3" name="Date Placeholder 2">
            <a:extLst>
              <a:ext uri="{FF2B5EF4-FFF2-40B4-BE49-F238E27FC236}">
                <a16:creationId xmlns:a16="http://schemas.microsoft.com/office/drawing/2014/main" id="{CFAB8BB0-55DD-48A5-9020-A82CE040B2BB}"/>
              </a:ext>
            </a:extLst>
          </p:cNvPr>
          <p:cNvSpPr>
            <a:spLocks noGrp="1"/>
          </p:cNvSpPr>
          <p:nvPr>
            <p:ph type="dt" sz="quarter" idx="1"/>
          </p:nvPr>
        </p:nvSpPr>
        <p:spPr>
          <a:xfrm>
            <a:off x="5438458" y="0"/>
            <a:ext cx="4160520" cy="367030"/>
          </a:xfrm>
          <a:prstGeom prst="rect">
            <a:avLst/>
          </a:prstGeom>
        </p:spPr>
        <p:txBody>
          <a:bodyPr vert="horz" lIns="96661" tIns="48331" rIns="96661" bIns="48331" rtlCol="0"/>
          <a:lstStyle>
            <a:lvl1pPr algn="r">
              <a:defRPr sz="1300"/>
            </a:lvl1pPr>
          </a:lstStyle>
          <a:p>
            <a:fld id="{863352A4-39C5-4ABC-9504-C42997FDF471}" type="datetimeFigureOut">
              <a:rPr lang="en-US" smtClean="0"/>
              <a:t>6/1/2026</a:t>
            </a:fld>
            <a:endParaRPr lang="en-US"/>
          </a:p>
        </p:txBody>
      </p:sp>
      <p:sp>
        <p:nvSpPr>
          <p:cNvPr id="4" name="Footer Placeholder 3">
            <a:extLst>
              <a:ext uri="{FF2B5EF4-FFF2-40B4-BE49-F238E27FC236}">
                <a16:creationId xmlns:a16="http://schemas.microsoft.com/office/drawing/2014/main" id="{C598FED9-53DB-407B-9FC9-67FC36BFF94C}"/>
              </a:ext>
            </a:extLst>
          </p:cNvPr>
          <p:cNvSpPr>
            <a:spLocks noGrp="1"/>
          </p:cNvSpPr>
          <p:nvPr>
            <p:ph type="ftr" sz="quarter" idx="2"/>
          </p:nvPr>
        </p:nvSpPr>
        <p:spPr>
          <a:xfrm>
            <a:off x="0" y="6948171"/>
            <a:ext cx="4160520" cy="367029"/>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27DBB7FF-CEBF-4BAE-9616-488204D74E70}"/>
              </a:ext>
            </a:extLst>
          </p:cNvPr>
          <p:cNvSpPr>
            <a:spLocks noGrp="1"/>
          </p:cNvSpPr>
          <p:nvPr>
            <p:ph type="sldNum" sz="quarter" idx="3"/>
          </p:nvPr>
        </p:nvSpPr>
        <p:spPr>
          <a:xfrm>
            <a:off x="5438458" y="6948171"/>
            <a:ext cx="4160520" cy="367029"/>
          </a:xfrm>
          <a:prstGeom prst="rect">
            <a:avLst/>
          </a:prstGeom>
        </p:spPr>
        <p:txBody>
          <a:bodyPr vert="horz" lIns="96661" tIns="48331" rIns="96661" bIns="48331" rtlCol="0" anchor="b"/>
          <a:lstStyle>
            <a:lvl1pPr algn="r">
              <a:defRPr sz="1300"/>
            </a:lvl1pPr>
          </a:lstStyle>
          <a:p>
            <a:fld id="{793AA11B-A451-4F29-8384-5EEDCDD41881}" type="slidenum">
              <a:rPr lang="en-US" smtClean="0"/>
              <a:t>‹#›</a:t>
            </a:fld>
            <a:endParaRPr lang="en-US"/>
          </a:p>
        </p:txBody>
      </p:sp>
    </p:spTree>
    <p:extLst>
      <p:ext uri="{BB962C8B-B14F-4D97-AF65-F5344CB8AC3E}">
        <p14:creationId xmlns:p14="http://schemas.microsoft.com/office/powerpoint/2010/main" val="3769820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520" cy="36703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5438458" y="0"/>
            <a:ext cx="4160520" cy="367030"/>
          </a:xfrm>
          <a:prstGeom prst="rect">
            <a:avLst/>
          </a:prstGeom>
        </p:spPr>
        <p:txBody>
          <a:bodyPr vert="horz" lIns="96661" tIns="48331" rIns="96661" bIns="48331" rtlCol="0"/>
          <a:lstStyle>
            <a:lvl1pPr algn="r">
              <a:defRPr sz="1300"/>
            </a:lvl1pPr>
          </a:lstStyle>
          <a:p>
            <a:fld id="{795788FA-C2AE-4736-8D91-15ACB6520E18}" type="datetimeFigureOut">
              <a:rPr lang="en-US" smtClean="0"/>
              <a:t>6/1/2026</a:t>
            </a:fld>
            <a:endParaRPr lang="en-US"/>
          </a:p>
        </p:txBody>
      </p:sp>
      <p:sp>
        <p:nvSpPr>
          <p:cNvPr id="4" name="Slide Image Placeholder 3"/>
          <p:cNvSpPr>
            <a:spLocks noGrp="1" noRot="1" noChangeAspect="1"/>
          </p:cNvSpPr>
          <p:nvPr>
            <p:ph type="sldImg" idx="2"/>
          </p:nvPr>
        </p:nvSpPr>
        <p:spPr>
          <a:xfrm>
            <a:off x="2606675" y="914400"/>
            <a:ext cx="4387850" cy="2468563"/>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960120" y="3520440"/>
            <a:ext cx="7680960" cy="2880360"/>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948171"/>
            <a:ext cx="4160520" cy="367029"/>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5438458" y="6948171"/>
            <a:ext cx="4160520" cy="367029"/>
          </a:xfrm>
          <a:prstGeom prst="rect">
            <a:avLst/>
          </a:prstGeom>
        </p:spPr>
        <p:txBody>
          <a:bodyPr vert="horz" lIns="96661" tIns="48331" rIns="96661" bIns="48331" rtlCol="0" anchor="b"/>
          <a:lstStyle>
            <a:lvl1pPr algn="r">
              <a:defRPr sz="1300"/>
            </a:lvl1pPr>
          </a:lstStyle>
          <a:p>
            <a:fld id="{38D99467-3337-40EB-B70E-1A027FDD1BD6}" type="slidenum">
              <a:rPr lang="en-US" smtClean="0"/>
              <a:t>‹#›</a:t>
            </a:fld>
            <a:endParaRPr lang="en-US"/>
          </a:p>
        </p:txBody>
      </p:sp>
    </p:spTree>
    <p:extLst>
      <p:ext uri="{BB962C8B-B14F-4D97-AF65-F5344CB8AC3E}">
        <p14:creationId xmlns:p14="http://schemas.microsoft.com/office/powerpoint/2010/main" val="304800110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the audience.</a:t>
            </a:r>
          </a:p>
          <a:p>
            <a:endParaRPr lang="en-US" dirty="0"/>
          </a:p>
          <a:p>
            <a:r>
              <a:rPr lang="en-US" dirty="0"/>
              <a:t>Today’s discussion focuses on operational learning within the waste management lifecycle.  Specifically, how small overlooked weaknesses early in the process can eventually become major operational impacts.</a:t>
            </a:r>
          </a:p>
        </p:txBody>
      </p:sp>
      <p:sp>
        <p:nvSpPr>
          <p:cNvPr id="4" name="Slide Number Placeholder 3"/>
          <p:cNvSpPr>
            <a:spLocks noGrp="1"/>
          </p:cNvSpPr>
          <p:nvPr>
            <p:ph type="sldNum" sz="quarter" idx="5"/>
          </p:nvPr>
        </p:nvSpPr>
        <p:spPr/>
        <p:txBody>
          <a:bodyPr/>
          <a:lstStyle/>
          <a:p>
            <a:fld id="{38D99467-3337-40EB-B70E-1A027FDD1BD6}" type="slidenum">
              <a:rPr lang="en-US" smtClean="0"/>
              <a:t>1</a:t>
            </a:fld>
            <a:endParaRPr lang="en-US"/>
          </a:p>
        </p:txBody>
      </p:sp>
    </p:spTree>
    <p:extLst>
      <p:ext uri="{BB962C8B-B14F-4D97-AF65-F5344CB8AC3E}">
        <p14:creationId xmlns:p14="http://schemas.microsoft.com/office/powerpoint/2010/main" val="547245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all the speakers</a:t>
            </a:r>
          </a:p>
          <a:p>
            <a:endParaRPr lang="en-US" dirty="0"/>
          </a:p>
        </p:txBody>
      </p:sp>
      <p:sp>
        <p:nvSpPr>
          <p:cNvPr id="4" name="Slide Number Placeholder 3"/>
          <p:cNvSpPr>
            <a:spLocks noGrp="1"/>
          </p:cNvSpPr>
          <p:nvPr>
            <p:ph type="sldNum" sz="quarter" idx="5"/>
          </p:nvPr>
        </p:nvSpPr>
        <p:spPr/>
        <p:txBody>
          <a:bodyPr/>
          <a:lstStyle/>
          <a:p>
            <a:fld id="{38D99467-3337-40EB-B70E-1A027FDD1BD6}" type="slidenum">
              <a:rPr lang="en-US" smtClean="0"/>
              <a:t>2</a:t>
            </a:fld>
            <a:endParaRPr lang="en-US"/>
          </a:p>
        </p:txBody>
      </p:sp>
    </p:spTree>
    <p:extLst>
      <p:ext uri="{BB962C8B-B14F-4D97-AF65-F5344CB8AC3E}">
        <p14:creationId xmlns:p14="http://schemas.microsoft.com/office/powerpoint/2010/main" val="595687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objective is understanding how small overlooked conditions can compound through the waste management lifecycle.  Most operational events are not caused by one catastrophic failure.  They develop through accumulated weaknesses, assumptions, degraded controls, or missed opportunities.  Often the shipment rejection or transportation event is simply where the industry finally discovers the issue.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dirty="0"/>
          </a:p>
          <a:p>
            <a:endParaRPr lang="en-US" dirty="0"/>
          </a:p>
          <a:p>
            <a:endParaRPr lang="en-US" b="1" dirty="0"/>
          </a:p>
        </p:txBody>
      </p:sp>
      <p:sp>
        <p:nvSpPr>
          <p:cNvPr id="4" name="Slide Number Placeholder 3"/>
          <p:cNvSpPr>
            <a:spLocks noGrp="1"/>
          </p:cNvSpPr>
          <p:nvPr>
            <p:ph type="sldNum" sz="quarter" idx="5"/>
          </p:nvPr>
        </p:nvSpPr>
        <p:spPr/>
        <p:txBody>
          <a:bodyPr/>
          <a:lstStyle/>
          <a:p>
            <a:fld id="{38D99467-3337-40EB-B70E-1A027FDD1BD6}" type="slidenum">
              <a:rPr lang="en-US" smtClean="0"/>
              <a:t>3</a:t>
            </a:fld>
            <a:endParaRPr lang="en-US"/>
          </a:p>
        </p:txBody>
      </p:sp>
    </p:spTree>
    <p:extLst>
      <p:ext uri="{BB962C8B-B14F-4D97-AF65-F5344CB8AC3E}">
        <p14:creationId xmlns:p14="http://schemas.microsoft.com/office/powerpoint/2010/main" val="807186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operational failures do not begin during execution.  </a:t>
            </a:r>
          </a:p>
          <a:p>
            <a:endParaRPr lang="en-US" dirty="0"/>
          </a:p>
          <a:p>
            <a:r>
              <a:rPr lang="en-US" dirty="0"/>
              <a:t>The lifecycle begins with planning.  Weaknesses introduced early propagate downstream.</a:t>
            </a:r>
          </a:p>
          <a:p>
            <a:endParaRPr lang="en-US" dirty="0"/>
          </a:p>
          <a:p>
            <a:r>
              <a:rPr lang="en-US" dirty="0"/>
              <a:t>Assumptions, Verification gaps, interface weaknesses, evolving work conditions</a:t>
            </a:r>
          </a:p>
          <a:p>
            <a:endParaRPr lang="en-US" dirty="0"/>
          </a:p>
          <a:p>
            <a:r>
              <a:rPr lang="en-US" dirty="0"/>
              <a:t>The operational event is often the visible symptom – NOT the origin.</a:t>
            </a:r>
          </a:p>
        </p:txBody>
      </p:sp>
      <p:sp>
        <p:nvSpPr>
          <p:cNvPr id="4" name="Slide Number Placeholder 3"/>
          <p:cNvSpPr>
            <a:spLocks noGrp="1"/>
          </p:cNvSpPr>
          <p:nvPr>
            <p:ph type="sldNum" sz="quarter" idx="5"/>
          </p:nvPr>
        </p:nvSpPr>
        <p:spPr/>
        <p:txBody>
          <a:bodyPr/>
          <a:lstStyle/>
          <a:p>
            <a:fld id="{38D99467-3337-40EB-B70E-1A027FDD1BD6}" type="slidenum">
              <a:rPr lang="en-US" smtClean="0"/>
              <a:t>4</a:t>
            </a:fld>
            <a:endParaRPr lang="en-US"/>
          </a:p>
        </p:txBody>
      </p:sp>
    </p:spTree>
    <p:extLst>
      <p:ext uri="{BB962C8B-B14F-4D97-AF65-F5344CB8AC3E}">
        <p14:creationId xmlns:p14="http://schemas.microsoft.com/office/powerpoint/2010/main" val="926690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WM Planning</a:t>
            </a:r>
          </a:p>
          <a:p>
            <a:r>
              <a:rPr lang="en-US" dirty="0"/>
              <a:t>This phase establishes:</a:t>
            </a:r>
          </a:p>
          <a:p>
            <a:r>
              <a:rPr lang="en-US" dirty="0"/>
              <a:t>characterization </a:t>
            </a:r>
          </a:p>
          <a:p>
            <a:r>
              <a:rPr lang="en-US" dirty="0"/>
              <a:t>WAC review </a:t>
            </a:r>
          </a:p>
          <a:p>
            <a:r>
              <a:rPr lang="en-US" dirty="0"/>
              <a:t>packaging strategy </a:t>
            </a:r>
          </a:p>
          <a:p>
            <a:r>
              <a:rPr lang="en-US" dirty="0"/>
              <a:t>transportation requirements </a:t>
            </a:r>
          </a:p>
          <a:p>
            <a:r>
              <a:rPr lang="en-US" dirty="0"/>
              <a:t>scheduling and coordination </a:t>
            </a:r>
          </a:p>
          <a:p>
            <a:r>
              <a:rPr lang="en-US" dirty="0"/>
              <a:t>Many operational issues begin here through assumptions, incomplete information, or weak verification.</a:t>
            </a:r>
          </a:p>
          <a:p>
            <a:r>
              <a:rPr lang="en-US" b="1" dirty="0"/>
              <a:t>Transport Coordination</a:t>
            </a:r>
          </a:p>
          <a:p>
            <a:r>
              <a:rPr lang="en-US" dirty="0"/>
              <a:t>This includes:</a:t>
            </a:r>
          </a:p>
          <a:p>
            <a:r>
              <a:rPr lang="en-US" dirty="0"/>
              <a:t>carrier coordination </a:t>
            </a:r>
          </a:p>
          <a:p>
            <a:r>
              <a:rPr lang="en-US" dirty="0"/>
              <a:t>shipment planning </a:t>
            </a:r>
          </a:p>
          <a:p>
            <a:r>
              <a:rPr lang="en-US" dirty="0"/>
              <a:t>routing </a:t>
            </a:r>
          </a:p>
          <a:p>
            <a:r>
              <a:rPr lang="en-US" dirty="0"/>
              <a:t>regulatory alignment </a:t>
            </a:r>
          </a:p>
          <a:p>
            <a:r>
              <a:rPr lang="en-US" dirty="0"/>
              <a:t>Planning assumptions now begin interacting with real operational constraints.</a:t>
            </a:r>
          </a:p>
          <a:p>
            <a:r>
              <a:rPr lang="en-US" b="1" dirty="0"/>
              <a:t>Packaging &amp; Loading</a:t>
            </a:r>
          </a:p>
          <a:p>
            <a:r>
              <a:rPr lang="en-US" dirty="0"/>
              <a:t>This is where planning becomes execution:</a:t>
            </a:r>
          </a:p>
          <a:p>
            <a:r>
              <a:rPr lang="en-US" dirty="0"/>
              <a:t>waste segregation </a:t>
            </a:r>
          </a:p>
          <a:p>
            <a:r>
              <a:rPr lang="en-US" dirty="0"/>
              <a:t>surveys </a:t>
            </a:r>
          </a:p>
          <a:p>
            <a:r>
              <a:rPr lang="en-US" dirty="0"/>
              <a:t>packaging </a:t>
            </a:r>
          </a:p>
          <a:p>
            <a:r>
              <a:rPr lang="en-US" dirty="0"/>
              <a:t>marking and labeling </a:t>
            </a:r>
          </a:p>
          <a:p>
            <a:r>
              <a:rPr lang="en-US" dirty="0"/>
              <a:t>shipment verification </a:t>
            </a:r>
          </a:p>
          <a:p>
            <a:r>
              <a:rPr lang="en-US" dirty="0"/>
              <a:t>If conditions evolve but controls do not evolve alongside them, risk increases.</a:t>
            </a:r>
          </a:p>
          <a:p>
            <a:r>
              <a:rPr lang="en-US" b="1" dirty="0"/>
              <a:t>Disposal Logistics</a:t>
            </a:r>
          </a:p>
          <a:p>
            <a:r>
              <a:rPr lang="en-US" dirty="0"/>
              <a:t>This is often where issues are finally discovered:</a:t>
            </a:r>
          </a:p>
          <a:p>
            <a:r>
              <a:rPr lang="en-US" dirty="0"/>
              <a:t>WAC exceedances </a:t>
            </a:r>
          </a:p>
          <a:p>
            <a:r>
              <a:rPr lang="en-US" dirty="0"/>
              <a:t>shipment rejections </a:t>
            </a:r>
          </a:p>
          <a:p>
            <a:r>
              <a:rPr lang="en-US" dirty="0"/>
              <a:t>dose discrepancies </a:t>
            </a:r>
          </a:p>
          <a:p>
            <a:r>
              <a:rPr lang="en-US"/>
              <a:t>manifest issues</a:t>
            </a:r>
          </a:p>
          <a:p>
            <a:r>
              <a:rPr lang="en-US" b="1"/>
              <a:t>Key </a:t>
            </a:r>
            <a:r>
              <a:rPr lang="en-US" b="1" dirty="0"/>
              <a:t>takeaway:</a:t>
            </a:r>
            <a:br>
              <a:rPr lang="en-US" dirty="0"/>
            </a:br>
            <a:r>
              <a:rPr lang="en-US" dirty="0"/>
              <a:t>Risk introduced early can affect every downstream organization involved in the process.</a:t>
            </a:r>
          </a:p>
          <a:p>
            <a:r>
              <a:rPr lang="en-US" dirty="0"/>
              <a:t>This is why lifecycle visibility, strong communication, questioning attitude, and operational integration are critical to reducing operational risk.</a:t>
            </a:r>
          </a:p>
        </p:txBody>
      </p:sp>
      <p:sp>
        <p:nvSpPr>
          <p:cNvPr id="4" name="Slide Number Placeholder 3"/>
          <p:cNvSpPr>
            <a:spLocks noGrp="1"/>
          </p:cNvSpPr>
          <p:nvPr>
            <p:ph type="sldNum" sz="quarter" idx="5"/>
          </p:nvPr>
        </p:nvSpPr>
        <p:spPr/>
        <p:txBody>
          <a:bodyPr/>
          <a:lstStyle/>
          <a:p>
            <a:fld id="{38D99467-3337-40EB-B70E-1A027FDD1BD6}" type="slidenum">
              <a:rPr lang="en-US" smtClean="0"/>
              <a:t>5</a:t>
            </a:fld>
            <a:endParaRPr lang="en-US"/>
          </a:p>
        </p:txBody>
      </p:sp>
    </p:spTree>
    <p:extLst>
      <p:ext uri="{BB962C8B-B14F-4D97-AF65-F5344CB8AC3E}">
        <p14:creationId xmlns:p14="http://schemas.microsoft.com/office/powerpoint/2010/main" val="1150340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Problems become exponentially more expensive the later they are discovered</a:t>
            </a:r>
          </a:p>
        </p:txBody>
      </p:sp>
      <p:sp>
        <p:nvSpPr>
          <p:cNvPr id="4" name="Slide Number Placeholder 3"/>
          <p:cNvSpPr>
            <a:spLocks noGrp="1"/>
          </p:cNvSpPr>
          <p:nvPr>
            <p:ph type="sldNum" sz="quarter" idx="5"/>
          </p:nvPr>
        </p:nvSpPr>
        <p:spPr/>
        <p:txBody>
          <a:bodyPr/>
          <a:lstStyle/>
          <a:p>
            <a:fld id="{38D99467-3337-40EB-B70E-1A027FDD1BD6}" type="slidenum">
              <a:rPr lang="en-US" smtClean="0"/>
              <a:t>6</a:t>
            </a:fld>
            <a:endParaRPr lang="en-US"/>
          </a:p>
        </p:txBody>
      </p:sp>
    </p:spTree>
    <p:extLst>
      <p:ext uri="{BB962C8B-B14F-4D97-AF65-F5344CB8AC3E}">
        <p14:creationId xmlns:p14="http://schemas.microsoft.com/office/powerpoint/2010/main" val="916657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first glance, the event appeared to be a disposal issue.  In reality, the failure pathway started much earlier.</a:t>
            </a:r>
          </a:p>
        </p:txBody>
      </p:sp>
      <p:sp>
        <p:nvSpPr>
          <p:cNvPr id="4" name="Slide Number Placeholder 3"/>
          <p:cNvSpPr>
            <a:spLocks noGrp="1"/>
          </p:cNvSpPr>
          <p:nvPr>
            <p:ph type="sldNum" sz="quarter" idx="5"/>
          </p:nvPr>
        </p:nvSpPr>
        <p:spPr/>
        <p:txBody>
          <a:bodyPr/>
          <a:lstStyle/>
          <a:p>
            <a:fld id="{38D99467-3337-40EB-B70E-1A027FDD1BD6}" type="slidenum">
              <a:rPr lang="en-US" smtClean="0"/>
              <a:t>7</a:t>
            </a:fld>
            <a:endParaRPr lang="en-US"/>
          </a:p>
        </p:txBody>
      </p:sp>
    </p:spTree>
    <p:extLst>
      <p:ext uri="{BB962C8B-B14F-4D97-AF65-F5344CB8AC3E}">
        <p14:creationId xmlns:p14="http://schemas.microsoft.com/office/powerpoint/2010/main" val="756768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operational issue was discovered during disposal review.  The actual failure began during planning and characterization.</a:t>
            </a:r>
          </a:p>
          <a:p>
            <a:endParaRPr lang="en-US" dirty="0"/>
          </a:p>
          <a:p>
            <a:r>
              <a:rPr lang="en-US" dirty="0"/>
              <a:t>The result was a return shipment, CAP actions, schedule impacts, management oversight, regulator notifications.</a:t>
            </a:r>
          </a:p>
          <a:p>
            <a:endParaRPr lang="en-US" dirty="0"/>
          </a:p>
          <a:p>
            <a:r>
              <a:rPr lang="en-US" dirty="0"/>
              <a:t>A small planning error propagated through the entire lifecycle.</a:t>
            </a:r>
          </a:p>
        </p:txBody>
      </p:sp>
      <p:sp>
        <p:nvSpPr>
          <p:cNvPr id="4" name="Slide Number Placeholder 3"/>
          <p:cNvSpPr>
            <a:spLocks noGrp="1"/>
          </p:cNvSpPr>
          <p:nvPr>
            <p:ph type="sldNum" sz="quarter" idx="5"/>
          </p:nvPr>
        </p:nvSpPr>
        <p:spPr/>
        <p:txBody>
          <a:bodyPr/>
          <a:lstStyle/>
          <a:p>
            <a:fld id="{38D99467-3337-40EB-B70E-1A027FDD1BD6}" type="slidenum">
              <a:rPr lang="en-US" smtClean="0"/>
              <a:t>8</a:t>
            </a:fld>
            <a:endParaRPr lang="en-US"/>
          </a:p>
        </p:txBody>
      </p:sp>
    </p:spTree>
    <p:extLst>
      <p:ext uri="{BB962C8B-B14F-4D97-AF65-F5344CB8AC3E}">
        <p14:creationId xmlns:p14="http://schemas.microsoft.com/office/powerpoint/2010/main" val="1368133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BBA85-7730-F1F5-1B40-92480C28E3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C75AB5-F3FB-AA95-E725-E7A4365B7E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15BDFB-DBBC-FEAF-469F-B8C11BF90D92}"/>
              </a:ext>
            </a:extLst>
          </p:cNvPr>
          <p:cNvSpPr>
            <a:spLocks noGrp="1"/>
          </p:cNvSpPr>
          <p:nvPr>
            <p:ph type="body" idx="1"/>
          </p:nvPr>
        </p:nvSpPr>
        <p:spPr/>
        <p:txBody>
          <a:bodyPr/>
          <a:lstStyle/>
          <a:p>
            <a:r>
              <a:rPr lang="en-US" dirty="0"/>
              <a:t>Conditions changed, but controls did not evolve with those conditions.</a:t>
            </a:r>
          </a:p>
        </p:txBody>
      </p:sp>
      <p:sp>
        <p:nvSpPr>
          <p:cNvPr id="4" name="Slide Number Placeholder 3">
            <a:extLst>
              <a:ext uri="{FF2B5EF4-FFF2-40B4-BE49-F238E27FC236}">
                <a16:creationId xmlns:a16="http://schemas.microsoft.com/office/drawing/2014/main" id="{1AEF4575-7454-9587-E6EA-501FC1A63D6F}"/>
              </a:ext>
            </a:extLst>
          </p:cNvPr>
          <p:cNvSpPr>
            <a:spLocks noGrp="1"/>
          </p:cNvSpPr>
          <p:nvPr>
            <p:ph type="sldNum" sz="quarter" idx="5"/>
          </p:nvPr>
        </p:nvSpPr>
        <p:spPr/>
        <p:txBody>
          <a:bodyPr/>
          <a:lstStyle/>
          <a:p>
            <a:fld id="{38D99467-3337-40EB-B70E-1A027FDD1BD6}" type="slidenum">
              <a:rPr lang="en-US" smtClean="0"/>
              <a:t>9</a:t>
            </a:fld>
            <a:endParaRPr lang="en-US"/>
          </a:p>
        </p:txBody>
      </p:sp>
    </p:spTree>
    <p:extLst>
      <p:ext uri="{BB962C8B-B14F-4D97-AF65-F5344CB8AC3E}">
        <p14:creationId xmlns:p14="http://schemas.microsoft.com/office/powerpoint/2010/main" val="3296320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830B38-C7A0-ABB7-F62F-640E4FDBE8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16E91C-2BEA-D209-CEDA-37F442D96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510EC0-F602-9683-7DD2-1C93429BF31F}"/>
              </a:ext>
            </a:extLst>
          </p:cNvPr>
          <p:cNvSpPr>
            <a:spLocks noGrp="1"/>
          </p:cNvSpPr>
          <p:nvPr>
            <p:ph type="body" idx="1"/>
          </p:nvPr>
        </p:nvSpPr>
        <p:spPr/>
        <p:txBody>
          <a:bodyPr/>
          <a:lstStyle/>
          <a:p>
            <a:r>
              <a:rPr lang="en-US" dirty="0"/>
              <a:t>The work instructions were no longer effective in the changing conditions.  Increased surveillance should have evolved alongside operational conditions.  Major operational impacts can originate from very small, unrecognized conditions.</a:t>
            </a:r>
          </a:p>
        </p:txBody>
      </p:sp>
      <p:sp>
        <p:nvSpPr>
          <p:cNvPr id="4" name="Slide Number Placeholder 3">
            <a:extLst>
              <a:ext uri="{FF2B5EF4-FFF2-40B4-BE49-F238E27FC236}">
                <a16:creationId xmlns:a16="http://schemas.microsoft.com/office/drawing/2014/main" id="{87434812-B699-6B4C-61D4-EA795072CFC1}"/>
              </a:ext>
            </a:extLst>
          </p:cNvPr>
          <p:cNvSpPr>
            <a:spLocks noGrp="1"/>
          </p:cNvSpPr>
          <p:nvPr>
            <p:ph type="sldNum" sz="quarter" idx="5"/>
          </p:nvPr>
        </p:nvSpPr>
        <p:spPr/>
        <p:txBody>
          <a:bodyPr/>
          <a:lstStyle/>
          <a:p>
            <a:fld id="{38D99467-3337-40EB-B70E-1A027FDD1BD6}" type="slidenum">
              <a:rPr lang="en-US" smtClean="0"/>
              <a:t>10</a:t>
            </a:fld>
            <a:endParaRPr lang="en-US"/>
          </a:p>
        </p:txBody>
      </p:sp>
    </p:spTree>
    <p:extLst>
      <p:ext uri="{BB962C8B-B14F-4D97-AF65-F5344CB8AC3E}">
        <p14:creationId xmlns:p14="http://schemas.microsoft.com/office/powerpoint/2010/main" val="33914814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ffectLst/>
                <a:latin typeface="+mn-lt"/>
                <a:ea typeface="+mn-ea"/>
                <a:cs typeface="+mn-cs"/>
              </a:rPr>
              <a:t>At this point the organization recognized this was larger than one shipment event.</a:t>
            </a:r>
            <a:endParaRPr lang="en-US" dirty="0"/>
          </a:p>
        </p:txBody>
      </p:sp>
      <p:sp>
        <p:nvSpPr>
          <p:cNvPr id="4" name="Slide Number Placeholder 3"/>
          <p:cNvSpPr>
            <a:spLocks noGrp="1"/>
          </p:cNvSpPr>
          <p:nvPr>
            <p:ph type="sldNum" sz="quarter" idx="5"/>
          </p:nvPr>
        </p:nvSpPr>
        <p:spPr/>
        <p:txBody>
          <a:bodyPr/>
          <a:lstStyle/>
          <a:p>
            <a:fld id="{38D99467-3337-40EB-B70E-1A027FDD1BD6}" type="slidenum">
              <a:rPr lang="en-US" smtClean="0"/>
              <a:t>11</a:t>
            </a:fld>
            <a:endParaRPr lang="en-US"/>
          </a:p>
        </p:txBody>
      </p:sp>
    </p:spTree>
    <p:extLst>
      <p:ext uri="{BB962C8B-B14F-4D97-AF65-F5344CB8AC3E}">
        <p14:creationId xmlns:p14="http://schemas.microsoft.com/office/powerpoint/2010/main" val="1998494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ffectLst/>
                <a:latin typeface="+mn-lt"/>
                <a:ea typeface="+mn-ea"/>
                <a:cs typeface="+mn-cs"/>
              </a:rPr>
              <a:t>The organization moved from event investigation to systemic evaluation</a:t>
            </a:r>
            <a:endParaRPr lang="en-US" dirty="0"/>
          </a:p>
        </p:txBody>
      </p:sp>
      <p:sp>
        <p:nvSpPr>
          <p:cNvPr id="4" name="Slide Number Placeholder 3"/>
          <p:cNvSpPr>
            <a:spLocks noGrp="1"/>
          </p:cNvSpPr>
          <p:nvPr>
            <p:ph type="sldNum" sz="quarter" idx="5"/>
          </p:nvPr>
        </p:nvSpPr>
        <p:spPr/>
        <p:txBody>
          <a:bodyPr/>
          <a:lstStyle/>
          <a:p>
            <a:fld id="{38D99467-3337-40EB-B70E-1A027FDD1BD6}" type="slidenum">
              <a:rPr lang="en-US" smtClean="0"/>
              <a:t>12</a:t>
            </a:fld>
            <a:endParaRPr lang="en-US"/>
          </a:p>
        </p:txBody>
      </p:sp>
    </p:spTree>
    <p:extLst>
      <p:ext uri="{BB962C8B-B14F-4D97-AF65-F5344CB8AC3E}">
        <p14:creationId xmlns:p14="http://schemas.microsoft.com/office/powerpoint/2010/main" val="20600667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D9F85F-30C3-BDEC-545D-25839C862B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A4960F-D628-BFC9-CFF2-852BA9B0D3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34E553-C56F-D8DE-31AE-314D2712FC7D}"/>
              </a:ext>
            </a:extLst>
          </p:cNvPr>
          <p:cNvSpPr>
            <a:spLocks noGrp="1"/>
          </p:cNvSpPr>
          <p:nvPr>
            <p:ph type="body" idx="1"/>
          </p:nvPr>
        </p:nvSpPr>
        <p:spPr/>
        <p:txBody>
          <a:bodyPr/>
          <a:lstStyle/>
          <a:p>
            <a:r>
              <a:rPr lang="en-US" sz="900" kern="1200" dirty="0">
                <a:solidFill>
                  <a:schemeClr val="tx1"/>
                </a:solidFill>
                <a:effectLst/>
                <a:latin typeface="+mn-lt"/>
                <a:ea typeface="+mn-ea"/>
                <a:cs typeface="+mn-cs"/>
              </a:rPr>
              <a:t>The majority of weaknesses existed long before transportation or disposal discovery.</a:t>
            </a:r>
            <a:endParaRPr lang="en-US" dirty="0"/>
          </a:p>
        </p:txBody>
      </p:sp>
      <p:sp>
        <p:nvSpPr>
          <p:cNvPr id="4" name="Slide Number Placeholder 3">
            <a:extLst>
              <a:ext uri="{FF2B5EF4-FFF2-40B4-BE49-F238E27FC236}">
                <a16:creationId xmlns:a16="http://schemas.microsoft.com/office/drawing/2014/main" id="{A1CD4500-89A5-4F3F-8C0E-ECF6CC02FF19}"/>
              </a:ext>
            </a:extLst>
          </p:cNvPr>
          <p:cNvSpPr>
            <a:spLocks noGrp="1"/>
          </p:cNvSpPr>
          <p:nvPr>
            <p:ph type="sldNum" sz="quarter" idx="5"/>
          </p:nvPr>
        </p:nvSpPr>
        <p:spPr/>
        <p:txBody>
          <a:bodyPr/>
          <a:lstStyle/>
          <a:p>
            <a:fld id="{38D99467-3337-40EB-B70E-1A027FDD1BD6}" type="slidenum">
              <a:rPr lang="en-US" smtClean="0"/>
              <a:t>13</a:t>
            </a:fld>
            <a:endParaRPr lang="en-US"/>
          </a:p>
        </p:txBody>
      </p:sp>
    </p:spTree>
    <p:extLst>
      <p:ext uri="{BB962C8B-B14F-4D97-AF65-F5344CB8AC3E}">
        <p14:creationId xmlns:p14="http://schemas.microsoft.com/office/powerpoint/2010/main" val="34835140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900" kern="1200" dirty="0">
                <a:solidFill>
                  <a:schemeClr val="tx1"/>
                </a:solidFill>
                <a:effectLst/>
                <a:latin typeface="+mn-lt"/>
                <a:ea typeface="+mn-ea"/>
                <a:cs typeface="+mn-cs"/>
              </a:rPr>
              <a:t>These themes appeared repeatedly across unrelated events. This indicates systemic drift, not isolated mistakes.</a:t>
            </a:r>
          </a:p>
          <a:p>
            <a:pPr lvl="0"/>
            <a:endParaRPr lang="en-US" sz="900" kern="1200" dirty="0">
              <a:solidFill>
                <a:schemeClr val="tx1"/>
              </a:solidFill>
              <a:effectLst/>
              <a:latin typeface="+mn-lt"/>
              <a:ea typeface="+mn-ea"/>
              <a:cs typeface="+mn-cs"/>
            </a:endParaRPr>
          </a:p>
          <a:p>
            <a:pPr lvl="0"/>
            <a:r>
              <a:rPr lang="en-US" dirty="0"/>
              <a:t>The human performance themes identified in these events align most closely with the INPO traits of Questioning Attitude and Personal Accountability. In several cases, assumptions were not challenged, changing conditions were not recognized, and opportunities to self-check or independently verify information were missed before the issue progressed downstream.</a:t>
            </a:r>
          </a:p>
          <a:p>
            <a:pPr lvl="0"/>
            <a:endParaRPr lang="en-US" dirty="0"/>
          </a:p>
          <a:p>
            <a:pPr lvl="0"/>
            <a:r>
              <a:rPr lang="en-US" dirty="0"/>
              <a:t>The program control weaknesses align with the INPO traits of Work Processes and Leadership Safety Values and Actions. Procedures, oversight, verification activities, and management engagement are intended to provide defense-in-depth. When those controls weaken or fail to evolve with changing conditions, organizational risk increases.</a:t>
            </a:r>
          </a:p>
          <a:p>
            <a:pPr lvl="0"/>
            <a:endParaRPr lang="en-US" dirty="0"/>
          </a:p>
          <a:p>
            <a:pPr lvl="0"/>
            <a:r>
              <a:rPr lang="en-US" dirty="0"/>
              <a:t>The organizational interface weaknesses align with several INPO traits, including Continuous Learning, Respectful Work Environment, and Problem Identification and Resolution. Effective communication between organizations, timely sharing of information, and learning from operating experience are essential to maintaining lifecycle visibility and preventing issues from propagating downstream.</a:t>
            </a:r>
          </a:p>
          <a:p>
            <a:pPr lvl="0"/>
            <a:endParaRPr lang="en-US" dirty="0"/>
          </a:p>
          <a:p>
            <a:pPr lvl="0"/>
            <a:r>
              <a:rPr lang="en-US" dirty="0"/>
              <a:t>These themes are not unique to waste management. </a:t>
            </a:r>
            <a:r>
              <a:rPr lang="en-US"/>
              <a:t>They are the same safety culture traits the nuclear industry has emphasized for decades because weaknesses in these areas consistently appear in event investigations across the industry.</a:t>
            </a:r>
            <a:endParaRPr lang="en-US" dirty="0"/>
          </a:p>
        </p:txBody>
      </p:sp>
      <p:sp>
        <p:nvSpPr>
          <p:cNvPr id="4" name="Slide Number Placeholder 3"/>
          <p:cNvSpPr>
            <a:spLocks noGrp="1"/>
          </p:cNvSpPr>
          <p:nvPr>
            <p:ph type="sldNum" sz="quarter" idx="5"/>
          </p:nvPr>
        </p:nvSpPr>
        <p:spPr/>
        <p:txBody>
          <a:bodyPr/>
          <a:lstStyle/>
          <a:p>
            <a:fld id="{38D99467-3337-40EB-B70E-1A027FDD1BD6}" type="slidenum">
              <a:rPr lang="en-US" smtClean="0"/>
              <a:t>14</a:t>
            </a:fld>
            <a:endParaRPr lang="en-US"/>
          </a:p>
        </p:txBody>
      </p:sp>
    </p:spTree>
    <p:extLst>
      <p:ext uri="{BB962C8B-B14F-4D97-AF65-F5344CB8AC3E}">
        <p14:creationId xmlns:p14="http://schemas.microsoft.com/office/powerpoint/2010/main" val="7376737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Operational events rarely originate from one catastrophic failure. They develop through fragmented processes and degraded interfaces. As operations become more technically complex, interface management becomes increasingly important.</a:t>
            </a:r>
          </a:p>
        </p:txBody>
      </p:sp>
      <p:sp>
        <p:nvSpPr>
          <p:cNvPr id="4" name="Slide Number Placeholder 3"/>
          <p:cNvSpPr>
            <a:spLocks noGrp="1"/>
          </p:cNvSpPr>
          <p:nvPr>
            <p:ph type="sldNum" sz="quarter" idx="5"/>
          </p:nvPr>
        </p:nvSpPr>
        <p:spPr/>
        <p:txBody>
          <a:bodyPr/>
          <a:lstStyle/>
          <a:p>
            <a:fld id="{38D99467-3337-40EB-B70E-1A027FDD1BD6}" type="slidenum">
              <a:rPr lang="en-US" smtClean="0"/>
              <a:t>15</a:t>
            </a:fld>
            <a:endParaRPr lang="en-US"/>
          </a:p>
        </p:txBody>
      </p:sp>
    </p:spTree>
    <p:extLst>
      <p:ext uri="{BB962C8B-B14F-4D97-AF65-F5344CB8AC3E}">
        <p14:creationId xmlns:p14="http://schemas.microsoft.com/office/powerpoint/2010/main" val="25243203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F6ED3-29D9-62C3-1A1E-3BAA2C056C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7CD61A-6F31-561E-C511-30F26720CB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555AEB-33F1-8651-1369-94B8CCC16B6E}"/>
              </a:ext>
            </a:extLst>
          </p:cNvPr>
          <p:cNvSpPr>
            <a:spLocks noGrp="1"/>
          </p:cNvSpPr>
          <p:nvPr>
            <p:ph type="body" idx="1"/>
          </p:nvPr>
        </p:nvSpPr>
        <p:spPr/>
        <p:txBody>
          <a:bodyPr/>
          <a:lstStyle/>
          <a:p>
            <a:r>
              <a:rPr lang="en-US" sz="900" kern="1200" dirty="0">
                <a:solidFill>
                  <a:schemeClr val="tx1"/>
                </a:solidFill>
                <a:effectLst/>
                <a:latin typeface="+mn-lt"/>
                <a:ea typeface="+mn-ea"/>
                <a:cs typeface="+mn-cs"/>
              </a:rPr>
              <a:t>Discuss benefits of integration:</a:t>
            </a:r>
          </a:p>
          <a:p>
            <a:pPr lvl="0"/>
            <a:r>
              <a:rPr lang="en-US" sz="900" kern="1200" dirty="0">
                <a:solidFill>
                  <a:schemeClr val="tx1"/>
                </a:solidFill>
                <a:effectLst/>
                <a:latin typeface="+mn-lt"/>
                <a:ea typeface="+mn-ea"/>
                <a:cs typeface="+mn-cs"/>
              </a:rPr>
              <a:t>early transportation involvement </a:t>
            </a:r>
          </a:p>
          <a:p>
            <a:pPr lvl="0"/>
            <a:r>
              <a:rPr lang="en-US" sz="900" kern="1200" dirty="0">
                <a:solidFill>
                  <a:schemeClr val="tx1"/>
                </a:solidFill>
                <a:effectLst/>
                <a:latin typeface="+mn-lt"/>
                <a:ea typeface="+mn-ea"/>
                <a:cs typeface="+mn-cs"/>
              </a:rPr>
              <a:t>unified lifecycle planning </a:t>
            </a:r>
          </a:p>
          <a:p>
            <a:pPr lvl="0"/>
            <a:r>
              <a:rPr lang="en-US" sz="900" kern="1200" dirty="0">
                <a:solidFill>
                  <a:schemeClr val="tx1"/>
                </a:solidFill>
                <a:effectLst/>
                <a:latin typeface="+mn-lt"/>
                <a:ea typeface="+mn-ea"/>
                <a:cs typeface="+mn-cs"/>
              </a:rPr>
              <a:t>operational continuity </a:t>
            </a:r>
          </a:p>
          <a:p>
            <a:pPr lvl="0"/>
            <a:r>
              <a:rPr lang="en-US" sz="900" kern="1200" dirty="0">
                <a:solidFill>
                  <a:schemeClr val="tx1"/>
                </a:solidFill>
                <a:effectLst/>
                <a:latin typeface="+mn-lt"/>
                <a:ea typeface="+mn-ea"/>
                <a:cs typeface="+mn-cs"/>
              </a:rPr>
              <a:t>integrated visibility </a:t>
            </a:r>
          </a:p>
          <a:p>
            <a:pPr lvl="0"/>
            <a:r>
              <a:rPr lang="en-US" sz="900" kern="1200" dirty="0">
                <a:solidFill>
                  <a:schemeClr val="tx1"/>
                </a:solidFill>
                <a:effectLst/>
                <a:latin typeface="+mn-lt"/>
                <a:ea typeface="+mn-ea"/>
                <a:cs typeface="+mn-cs"/>
              </a:rPr>
              <a:t>training aligned to OE </a:t>
            </a:r>
          </a:p>
          <a:p>
            <a:r>
              <a:rPr lang="en-US" sz="900" kern="1200" dirty="0">
                <a:solidFill>
                  <a:schemeClr val="tx1"/>
                </a:solidFill>
                <a:effectLst/>
                <a:latin typeface="+mn-lt"/>
                <a:ea typeface="+mn-ea"/>
                <a:cs typeface="+mn-cs"/>
              </a:rPr>
              <a:t>Key message:</a:t>
            </a:r>
          </a:p>
          <a:p>
            <a:pPr lvl="0"/>
            <a:r>
              <a:rPr lang="en-US" sz="900" kern="1200" dirty="0">
                <a:solidFill>
                  <a:schemeClr val="tx1"/>
                </a:solidFill>
                <a:effectLst/>
                <a:latin typeface="+mn-lt"/>
                <a:ea typeface="+mn-ea"/>
                <a:cs typeface="+mn-cs"/>
              </a:rPr>
              <a:t>“Integration is not just organizational efficiency — it is operational risk reduction.” </a:t>
            </a:r>
          </a:p>
          <a:p>
            <a:endParaRPr lang="en-US" dirty="0"/>
          </a:p>
        </p:txBody>
      </p:sp>
      <p:sp>
        <p:nvSpPr>
          <p:cNvPr id="4" name="Slide Number Placeholder 3">
            <a:extLst>
              <a:ext uri="{FF2B5EF4-FFF2-40B4-BE49-F238E27FC236}">
                <a16:creationId xmlns:a16="http://schemas.microsoft.com/office/drawing/2014/main" id="{BBA21037-4E19-00A7-7DC5-5EB66ED36D38}"/>
              </a:ext>
            </a:extLst>
          </p:cNvPr>
          <p:cNvSpPr>
            <a:spLocks noGrp="1"/>
          </p:cNvSpPr>
          <p:nvPr>
            <p:ph type="sldNum" sz="quarter" idx="5"/>
          </p:nvPr>
        </p:nvSpPr>
        <p:spPr/>
        <p:txBody>
          <a:bodyPr/>
          <a:lstStyle/>
          <a:p>
            <a:fld id="{38D99467-3337-40EB-B70E-1A027FDD1BD6}" type="slidenum">
              <a:rPr lang="en-US" smtClean="0"/>
              <a:t>16</a:t>
            </a:fld>
            <a:endParaRPr lang="en-US"/>
          </a:p>
        </p:txBody>
      </p:sp>
    </p:spTree>
    <p:extLst>
      <p:ext uri="{BB962C8B-B14F-4D97-AF65-F5344CB8AC3E}">
        <p14:creationId xmlns:p14="http://schemas.microsoft.com/office/powerpoint/2010/main" val="21058971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900" kern="1200" dirty="0">
                <a:solidFill>
                  <a:schemeClr val="tx1"/>
                </a:solidFill>
                <a:effectLst/>
                <a:latin typeface="+mn-lt"/>
                <a:ea typeface="+mn-ea"/>
                <a:cs typeface="+mn-cs"/>
              </a:rPr>
              <a:t>Discuss benefits of integration:</a:t>
            </a:r>
          </a:p>
          <a:p>
            <a:pPr lvl="0"/>
            <a:r>
              <a:rPr lang="en-US" sz="900" kern="1200" dirty="0">
                <a:solidFill>
                  <a:schemeClr val="tx1"/>
                </a:solidFill>
                <a:effectLst/>
                <a:latin typeface="+mn-lt"/>
                <a:ea typeface="+mn-ea"/>
                <a:cs typeface="+mn-cs"/>
              </a:rPr>
              <a:t>early transportation involvement </a:t>
            </a:r>
          </a:p>
          <a:p>
            <a:pPr lvl="0"/>
            <a:r>
              <a:rPr lang="en-US" sz="900" kern="1200" dirty="0">
                <a:solidFill>
                  <a:schemeClr val="tx1"/>
                </a:solidFill>
                <a:effectLst/>
                <a:latin typeface="+mn-lt"/>
                <a:ea typeface="+mn-ea"/>
                <a:cs typeface="+mn-cs"/>
              </a:rPr>
              <a:t>unified lifecycle planning </a:t>
            </a:r>
          </a:p>
          <a:p>
            <a:pPr lvl="0"/>
            <a:r>
              <a:rPr lang="en-US" sz="900" kern="1200" dirty="0">
                <a:solidFill>
                  <a:schemeClr val="tx1"/>
                </a:solidFill>
                <a:effectLst/>
                <a:latin typeface="+mn-lt"/>
                <a:ea typeface="+mn-ea"/>
                <a:cs typeface="+mn-cs"/>
              </a:rPr>
              <a:t>operational continuity </a:t>
            </a:r>
          </a:p>
          <a:p>
            <a:pPr lvl="0"/>
            <a:r>
              <a:rPr lang="en-US" sz="900" kern="1200" dirty="0">
                <a:solidFill>
                  <a:schemeClr val="tx1"/>
                </a:solidFill>
                <a:effectLst/>
                <a:latin typeface="+mn-lt"/>
                <a:ea typeface="+mn-ea"/>
                <a:cs typeface="+mn-cs"/>
              </a:rPr>
              <a:t>integrated visibility </a:t>
            </a:r>
          </a:p>
          <a:p>
            <a:pPr lvl="0"/>
            <a:r>
              <a:rPr lang="en-US" sz="900" kern="1200" dirty="0">
                <a:solidFill>
                  <a:schemeClr val="tx1"/>
                </a:solidFill>
                <a:effectLst/>
                <a:latin typeface="+mn-lt"/>
                <a:ea typeface="+mn-ea"/>
                <a:cs typeface="+mn-cs"/>
              </a:rPr>
              <a:t>training aligned to OE </a:t>
            </a:r>
          </a:p>
          <a:p>
            <a:r>
              <a:rPr lang="en-US" sz="900" kern="1200" dirty="0">
                <a:solidFill>
                  <a:schemeClr val="tx1"/>
                </a:solidFill>
                <a:effectLst/>
                <a:latin typeface="+mn-lt"/>
                <a:ea typeface="+mn-ea"/>
                <a:cs typeface="+mn-cs"/>
              </a:rPr>
              <a:t>Key message:</a:t>
            </a:r>
          </a:p>
          <a:p>
            <a:pPr lvl="0"/>
            <a:r>
              <a:rPr lang="en-US" sz="900" kern="1200" dirty="0">
                <a:solidFill>
                  <a:schemeClr val="tx1"/>
                </a:solidFill>
                <a:effectLst/>
                <a:latin typeface="+mn-lt"/>
                <a:ea typeface="+mn-ea"/>
                <a:cs typeface="+mn-cs"/>
              </a:rPr>
              <a:t>“Integration is not just organizational efficiency — it is operational risk reduction.” </a:t>
            </a:r>
          </a:p>
          <a:p>
            <a:endParaRPr lang="en-US" dirty="0"/>
          </a:p>
        </p:txBody>
      </p:sp>
      <p:sp>
        <p:nvSpPr>
          <p:cNvPr id="4" name="Slide Number Placeholder 3"/>
          <p:cNvSpPr>
            <a:spLocks noGrp="1"/>
          </p:cNvSpPr>
          <p:nvPr>
            <p:ph type="sldNum" sz="quarter" idx="5"/>
          </p:nvPr>
        </p:nvSpPr>
        <p:spPr/>
        <p:txBody>
          <a:bodyPr/>
          <a:lstStyle/>
          <a:p>
            <a:fld id="{38D99467-3337-40EB-B70E-1A027FDD1BD6}" type="slidenum">
              <a:rPr lang="en-US" smtClean="0"/>
              <a:t>17</a:t>
            </a:fld>
            <a:endParaRPr lang="en-US"/>
          </a:p>
        </p:txBody>
      </p:sp>
    </p:spTree>
    <p:extLst>
      <p:ext uri="{BB962C8B-B14F-4D97-AF65-F5344CB8AC3E}">
        <p14:creationId xmlns:p14="http://schemas.microsoft.com/office/powerpoint/2010/main" val="775268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900" kern="1200" dirty="0">
                <a:solidFill>
                  <a:schemeClr val="tx1"/>
                </a:solidFill>
                <a:effectLst/>
                <a:latin typeface="+mn-lt"/>
                <a:ea typeface="+mn-ea"/>
                <a:cs typeface="+mn-cs"/>
              </a:rPr>
              <a:t>Reduced operational risk is the result of strong work processes, strong questioning attitudes, and strong operational integration.</a:t>
            </a:r>
          </a:p>
          <a:p>
            <a:pPr lvl="0"/>
            <a:r>
              <a:rPr lang="en-US" sz="900" kern="1200" dirty="0">
                <a:solidFill>
                  <a:schemeClr val="tx1"/>
                </a:solidFill>
                <a:effectLst/>
                <a:latin typeface="+mn-lt"/>
                <a:ea typeface="+mn-ea"/>
                <a:cs typeface="+mn-cs"/>
              </a:rPr>
              <a:t>The goal is not simply responding better to events. The goal is identifying weak signals before they become operational consequences.</a:t>
            </a:r>
          </a:p>
          <a:p>
            <a:endParaRPr lang="en-US" dirty="0"/>
          </a:p>
        </p:txBody>
      </p:sp>
      <p:sp>
        <p:nvSpPr>
          <p:cNvPr id="4" name="Slide Number Placeholder 3"/>
          <p:cNvSpPr>
            <a:spLocks noGrp="1"/>
          </p:cNvSpPr>
          <p:nvPr>
            <p:ph type="sldNum" sz="quarter" idx="5"/>
          </p:nvPr>
        </p:nvSpPr>
        <p:spPr/>
        <p:txBody>
          <a:bodyPr/>
          <a:lstStyle/>
          <a:p>
            <a:fld id="{38D99467-3337-40EB-B70E-1A027FDD1BD6}" type="slidenum">
              <a:rPr lang="en-US" smtClean="0"/>
              <a:t>18</a:t>
            </a:fld>
            <a:endParaRPr lang="en-US"/>
          </a:p>
        </p:txBody>
      </p:sp>
    </p:spTree>
    <p:extLst>
      <p:ext uri="{BB962C8B-B14F-4D97-AF65-F5344CB8AC3E}">
        <p14:creationId xmlns:p14="http://schemas.microsoft.com/office/powerpoint/2010/main" val="33363418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D5D36-2678-D038-6305-A447A43F54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CC3DF8-B13A-F8C6-A678-16EC6C8F553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82AFD8-3723-47AB-AD97-A77594B3CC7C}"/>
              </a:ext>
            </a:extLst>
          </p:cNvPr>
          <p:cNvSpPr>
            <a:spLocks noGrp="1"/>
          </p:cNvSpPr>
          <p:nvPr>
            <p:ph type="body" idx="1"/>
          </p:nvPr>
        </p:nvSpPr>
        <p:spPr/>
        <p:txBody>
          <a:bodyPr/>
          <a:lstStyle/>
          <a:p>
            <a:pPr lvl="0"/>
            <a:r>
              <a:rPr lang="en-US" sz="900" kern="1200" dirty="0">
                <a:solidFill>
                  <a:schemeClr val="tx1"/>
                </a:solidFill>
                <a:effectLst/>
                <a:latin typeface="+mn-lt"/>
                <a:ea typeface="+mn-ea"/>
                <a:cs typeface="+mn-cs"/>
              </a:rPr>
              <a:t>“The future of the industry depends on combining operational experience, strong planning, technical rigor, and continuous learning.” </a:t>
            </a:r>
          </a:p>
          <a:p>
            <a:pPr lvl="0"/>
            <a:endParaRPr lang="en-US" sz="900" kern="1200" dirty="0">
              <a:solidFill>
                <a:schemeClr val="tx1"/>
              </a:solidFill>
              <a:effectLst/>
              <a:latin typeface="+mn-lt"/>
              <a:ea typeface="+mn-ea"/>
              <a:cs typeface="+mn-cs"/>
            </a:endParaRPr>
          </a:p>
          <a:p>
            <a:pPr lvl="0"/>
            <a:r>
              <a:rPr lang="en-US" sz="900" kern="1200" dirty="0">
                <a:solidFill>
                  <a:schemeClr val="tx1"/>
                </a:solidFill>
                <a:effectLst/>
                <a:latin typeface="+mn-lt"/>
                <a:ea typeface="+mn-ea"/>
                <a:cs typeface="+mn-cs"/>
              </a:rPr>
              <a:t>With that, we’d be happy to take questions.</a:t>
            </a:r>
          </a:p>
          <a:p>
            <a:pPr lvl="0"/>
            <a:endParaRPr lang="en-US" sz="9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9D8F96F9-ED92-52E5-3373-8420F2C28FD7}"/>
              </a:ext>
            </a:extLst>
          </p:cNvPr>
          <p:cNvSpPr>
            <a:spLocks noGrp="1"/>
          </p:cNvSpPr>
          <p:nvPr>
            <p:ph type="sldNum" sz="quarter" idx="5"/>
          </p:nvPr>
        </p:nvSpPr>
        <p:spPr/>
        <p:txBody>
          <a:bodyPr/>
          <a:lstStyle/>
          <a:p>
            <a:fld id="{38D99467-3337-40EB-B70E-1A027FDD1BD6}" type="slidenum">
              <a:rPr lang="en-US" smtClean="0"/>
              <a:t>19</a:t>
            </a:fld>
            <a:endParaRPr lang="en-US"/>
          </a:p>
        </p:txBody>
      </p:sp>
    </p:spTree>
    <p:extLst>
      <p:ext uri="{BB962C8B-B14F-4D97-AF65-F5344CB8AC3E}">
        <p14:creationId xmlns:p14="http://schemas.microsoft.com/office/powerpoint/2010/main" val="3743175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 contact information for the speakers.</a:t>
            </a:r>
          </a:p>
        </p:txBody>
      </p:sp>
      <p:sp>
        <p:nvSpPr>
          <p:cNvPr id="4" name="Slide Number Placeholder 3"/>
          <p:cNvSpPr>
            <a:spLocks noGrp="1"/>
          </p:cNvSpPr>
          <p:nvPr>
            <p:ph type="sldNum" sz="quarter" idx="5"/>
          </p:nvPr>
        </p:nvSpPr>
        <p:spPr/>
        <p:txBody>
          <a:bodyPr/>
          <a:lstStyle/>
          <a:p>
            <a:fld id="{38D99467-3337-40EB-B70E-1A027FDD1BD6}" type="slidenum">
              <a:rPr lang="en-US" smtClean="0"/>
              <a:t>20</a:t>
            </a:fld>
            <a:endParaRPr lang="en-US"/>
          </a:p>
        </p:txBody>
      </p:sp>
    </p:spTree>
    <p:extLst>
      <p:ext uri="{BB962C8B-B14F-4D97-AF65-F5344CB8AC3E}">
        <p14:creationId xmlns:p14="http://schemas.microsoft.com/office/powerpoint/2010/main" val="8991313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D838355B-5E65-4F32-AAF2-DF21F68F8519}"/>
              </a:ext>
            </a:extLst>
          </p:cNvPr>
          <p:cNvSpPr/>
          <p:nvPr userDrawn="1"/>
        </p:nvSpPr>
        <p:spPr>
          <a:xfrm>
            <a:off x="0" y="2213325"/>
            <a:ext cx="9144000" cy="2930183"/>
          </a:xfrm>
          <a:prstGeom prst="rect">
            <a:avLst/>
          </a:prstGeom>
          <a:solidFill>
            <a:srgbClr val="006E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userDrawn="1">
            <p:ph type="ctrTitle" hasCustomPrompt="1"/>
          </p:nvPr>
        </p:nvSpPr>
        <p:spPr>
          <a:xfrm>
            <a:off x="522515" y="2421680"/>
            <a:ext cx="8040916" cy="1352034"/>
          </a:xfrm>
          <a:prstGeom prst="rect">
            <a:avLst/>
          </a:prstGeom>
        </p:spPr>
        <p:txBody>
          <a:bodyPr anchor="t">
            <a:normAutofit/>
          </a:bodyPr>
          <a:lstStyle>
            <a:lvl1pPr algn="ctr">
              <a:defRPr sz="4000" b="1">
                <a:solidFill>
                  <a:srgbClr val="FFFFFF"/>
                </a:solidFill>
              </a:defRPr>
            </a:lvl1pPr>
          </a:lstStyle>
          <a:p>
            <a:r>
              <a:rPr lang="en-US" dirty="0"/>
              <a:t>Add presentation title</a:t>
            </a:r>
          </a:p>
        </p:txBody>
      </p:sp>
      <p:sp>
        <p:nvSpPr>
          <p:cNvPr id="3" name="Subtitle 2"/>
          <p:cNvSpPr>
            <a:spLocks noGrp="1"/>
          </p:cNvSpPr>
          <p:nvPr userDrawn="1">
            <p:ph type="subTitle" idx="1" hasCustomPrompt="1"/>
          </p:nvPr>
        </p:nvSpPr>
        <p:spPr>
          <a:xfrm>
            <a:off x="522515" y="3393548"/>
            <a:ext cx="8040916" cy="1241822"/>
          </a:xfrm>
        </p:spPr>
        <p:txBody>
          <a:bodyPr/>
          <a:lstStyle>
            <a:lvl1pPr marL="0" indent="0" algn="ctr">
              <a:buNone/>
              <a:defRPr sz="1800">
                <a:solidFill>
                  <a:schemeClr val="bg2"/>
                </a:solidFill>
              </a:defRPr>
            </a:lvl1pPr>
            <a:lvl2pPr marL="342874" indent="0" algn="ctr">
              <a:buNone/>
              <a:defRPr sz="1500"/>
            </a:lvl2pPr>
            <a:lvl3pPr marL="685750" indent="0" algn="ctr">
              <a:buNone/>
              <a:defRPr sz="1351"/>
            </a:lvl3pPr>
            <a:lvl4pPr marL="1028624" indent="0" algn="ctr">
              <a:buNone/>
              <a:defRPr sz="1200"/>
            </a:lvl4pPr>
            <a:lvl5pPr marL="1371498" indent="0" algn="ctr">
              <a:buNone/>
              <a:defRPr sz="1200"/>
            </a:lvl5pPr>
            <a:lvl6pPr marL="1714372" indent="0" algn="ctr">
              <a:buNone/>
              <a:defRPr sz="1200"/>
            </a:lvl6pPr>
            <a:lvl7pPr marL="2057247" indent="0" algn="ctr">
              <a:buNone/>
              <a:defRPr sz="1200"/>
            </a:lvl7pPr>
            <a:lvl8pPr marL="2400120" indent="0" algn="ctr">
              <a:buNone/>
              <a:defRPr sz="1200"/>
            </a:lvl8pPr>
            <a:lvl9pPr marL="2742994" indent="0" algn="ctr">
              <a:buNone/>
              <a:defRPr sz="1200"/>
            </a:lvl9pPr>
          </a:lstStyle>
          <a:p>
            <a:r>
              <a:rPr lang="en-US" dirty="0"/>
              <a:t>Edit subtitle</a:t>
            </a:r>
          </a:p>
        </p:txBody>
      </p:sp>
      <p:sp>
        <p:nvSpPr>
          <p:cNvPr id="4" name="Date Placeholder 3"/>
          <p:cNvSpPr>
            <a:spLocks noGrp="1"/>
          </p:cNvSpPr>
          <p:nvPr userDrawn="1">
            <p:ph type="dt" sz="half" idx="10"/>
          </p:nvPr>
        </p:nvSpPr>
        <p:spPr>
          <a:xfrm>
            <a:off x="276225" y="4767263"/>
            <a:ext cx="2057400" cy="273844"/>
          </a:xfrm>
          <a:prstGeom prst="rect">
            <a:avLst/>
          </a:prstGeom>
        </p:spPr>
        <p:txBody>
          <a:bodyPr/>
          <a:lstStyle>
            <a:lvl1pPr>
              <a:defRPr>
                <a:solidFill>
                  <a:schemeClr val="bg1"/>
                </a:solidFill>
              </a:defRPr>
            </a:lvl1pPr>
          </a:lstStyle>
          <a:p>
            <a:r>
              <a:rPr lang="en-US"/>
              <a:t>www.energysolutions.com</a:t>
            </a:r>
            <a:endParaRPr lang="en-US" dirty="0"/>
          </a:p>
        </p:txBody>
      </p:sp>
      <p:sp>
        <p:nvSpPr>
          <p:cNvPr id="6" name="Slide Number Placeholder 5"/>
          <p:cNvSpPr>
            <a:spLocks noGrp="1"/>
          </p:cNvSpPr>
          <p:nvPr userDrawn="1">
            <p:ph type="sldNum" sz="quarter" idx="12"/>
          </p:nvPr>
        </p:nvSpPr>
        <p:spPr>
          <a:xfrm>
            <a:off x="6810375" y="4767263"/>
            <a:ext cx="2057400" cy="273844"/>
          </a:xfrm>
          <a:prstGeom prst="rect">
            <a:avLst/>
          </a:prstGeom>
        </p:spPr>
        <p:txBody>
          <a:bodyPr/>
          <a:lstStyle>
            <a:lvl1pPr>
              <a:defRPr>
                <a:solidFill>
                  <a:srgbClr val="FFFFFF"/>
                </a:solidFill>
              </a:defRPr>
            </a:lvl1pPr>
          </a:lstStyle>
          <a:p>
            <a:fld id="{F83522AA-FC92-4C71-B3E8-E8495488A06B}" type="slidenum">
              <a:rPr lang="en-US" smtClean="0"/>
              <a:pPr/>
              <a:t>‹#›</a:t>
            </a:fld>
            <a:endParaRPr lang="en-US"/>
          </a:p>
        </p:txBody>
      </p:sp>
      <p:pic>
        <p:nvPicPr>
          <p:cNvPr id="11" name="Picture 10">
            <a:extLst>
              <a:ext uri="{FF2B5EF4-FFF2-40B4-BE49-F238E27FC236}">
                <a16:creationId xmlns:a16="http://schemas.microsoft.com/office/drawing/2014/main" id="{8DE63E0B-7F64-4FB4-BD44-31FFA3357AD9}"/>
              </a:ext>
            </a:extLst>
          </p:cNvPr>
          <p:cNvPicPr>
            <a:picLocks noChangeAspect="1"/>
          </p:cNvPicPr>
          <p:nvPr userDrawn="1"/>
        </p:nvPicPr>
        <p:blipFill>
          <a:blip r:embed="rId2">
            <a:extLst>
              <a:ext uri="{28A0092B-C50C-407E-A947-70E740481C1C}">
                <a14:useLocalDpi xmlns:a14="http://schemas.microsoft.com/office/drawing/2010/main"/>
              </a:ext>
            </a:extLst>
          </a:blip>
          <a:srcRect/>
          <a:stretch/>
        </p:blipFill>
        <p:spPr>
          <a:xfrm>
            <a:off x="1955801" y="351460"/>
            <a:ext cx="5232403" cy="1556640"/>
          </a:xfrm>
          <a:prstGeom prst="rect">
            <a:avLst/>
          </a:prstGeom>
        </p:spPr>
      </p:pic>
      <p:sp>
        <p:nvSpPr>
          <p:cNvPr id="17" name="Rectangle 16">
            <a:extLst>
              <a:ext uri="{FF2B5EF4-FFF2-40B4-BE49-F238E27FC236}">
                <a16:creationId xmlns:a16="http://schemas.microsoft.com/office/drawing/2014/main" id="{4AFBB818-CC60-407F-9C68-D7CE3F10198C}"/>
              </a:ext>
            </a:extLst>
          </p:cNvPr>
          <p:cNvSpPr/>
          <p:nvPr userDrawn="1"/>
        </p:nvSpPr>
        <p:spPr>
          <a:xfrm flipV="1">
            <a:off x="0" y="2023022"/>
            <a:ext cx="9144000" cy="10014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7028549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BE1B5DE-2D58-4DBC-B95F-7C5DBACAF1A0}"/>
              </a:ext>
            </a:extLst>
          </p:cNvPr>
          <p:cNvSpPr/>
          <p:nvPr userDrawn="1"/>
        </p:nvSpPr>
        <p:spPr>
          <a:xfrm rot="16200000">
            <a:off x="4331971" y="331478"/>
            <a:ext cx="480060" cy="9143999"/>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4" name="Rectangle 3">
            <a:extLst>
              <a:ext uri="{FF2B5EF4-FFF2-40B4-BE49-F238E27FC236}">
                <a16:creationId xmlns:a16="http://schemas.microsoft.com/office/drawing/2014/main" id="{6507937E-1502-43EF-A366-63692DABFA42}"/>
              </a:ext>
            </a:extLst>
          </p:cNvPr>
          <p:cNvSpPr/>
          <p:nvPr userDrawn="1"/>
        </p:nvSpPr>
        <p:spPr>
          <a:xfrm>
            <a:off x="0" y="-11069"/>
            <a:ext cx="9144000" cy="1051560"/>
          </a:xfrm>
          <a:prstGeom prst="rect">
            <a:avLst/>
          </a:prstGeom>
          <a:solidFill>
            <a:srgbClr val="006EA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525781" y="510540"/>
            <a:ext cx="8396355" cy="508864"/>
          </a:xfrm>
          <a:prstGeom prst="rect">
            <a:avLst/>
          </a:prstGeom>
          <a:noFill/>
          <a:ln w="9525">
            <a:noFill/>
          </a:ln>
        </p:spPr>
        <p:txBody>
          <a:bodyPr>
            <a:normAutofit/>
          </a:bodyPr>
          <a:lstStyle>
            <a:lvl1pPr>
              <a:defRPr sz="2500">
                <a:solidFill>
                  <a:schemeClr val="tx1"/>
                </a:solidFill>
              </a:defRPr>
            </a:lvl1pPr>
          </a:lstStyle>
          <a:p>
            <a:r>
              <a:rPr lang="en-US" dirty="0"/>
              <a:t>Click to enter slide title</a:t>
            </a:r>
          </a:p>
        </p:txBody>
      </p:sp>
      <p:sp>
        <p:nvSpPr>
          <p:cNvPr id="3" name="Content Placeholder 2"/>
          <p:cNvSpPr>
            <a:spLocks noGrp="1"/>
          </p:cNvSpPr>
          <p:nvPr>
            <p:ph idx="1"/>
          </p:nvPr>
        </p:nvSpPr>
        <p:spPr>
          <a:xfrm>
            <a:off x="4052185" y="1198852"/>
            <a:ext cx="4883459" cy="2716013"/>
          </a:xfrm>
        </p:spPr>
        <p:txBody>
          <a:bodyPr/>
          <a:lstStyle>
            <a:lvl1pPr>
              <a:lnSpc>
                <a:spcPct val="100000"/>
              </a:lnSpc>
              <a:spcBef>
                <a:spcPts val="600"/>
              </a:spcBef>
              <a:defRPr lang="en-US" dirty="0"/>
            </a:lvl1pPr>
            <a:lvl2pPr>
              <a:lnSpc>
                <a:spcPct val="100000"/>
              </a:lnSpc>
              <a:spcBef>
                <a:spcPts val="600"/>
              </a:spcBef>
              <a:defRPr lang="en-US" dirty="0"/>
            </a:lvl2pPr>
            <a:lvl3pPr>
              <a:lnSpc>
                <a:spcPct val="100000"/>
              </a:lnSpc>
              <a:spcBef>
                <a:spcPts val="600"/>
              </a:spcBef>
              <a:defRPr lang="en-US" dirty="0"/>
            </a:lvl3pPr>
            <a:lvl4pPr>
              <a:lnSpc>
                <a:spcPct val="100000"/>
              </a:lnSpc>
              <a:spcBef>
                <a:spcPts val="600"/>
              </a:spcBef>
              <a:defRPr lang="en-US" dirty="0"/>
            </a:lvl4pPr>
            <a:lvl5pPr>
              <a:lnSpc>
                <a:spcPct val="100000"/>
              </a:lnSpc>
              <a:spcBef>
                <a:spcPts val="600"/>
              </a:spcBef>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L-Shape 7">
            <a:extLst>
              <a:ext uri="{FF2B5EF4-FFF2-40B4-BE49-F238E27FC236}">
                <a16:creationId xmlns:a16="http://schemas.microsoft.com/office/drawing/2014/main" id="{B8DB05FF-06F5-4BB3-A002-6EB8A7211E0E}"/>
              </a:ext>
            </a:extLst>
          </p:cNvPr>
          <p:cNvSpPr/>
          <p:nvPr userDrawn="1"/>
        </p:nvSpPr>
        <p:spPr>
          <a:xfrm rot="5400000">
            <a:off x="0" y="-11069"/>
            <a:ext cx="1051560" cy="1051560"/>
          </a:xfrm>
          <a:prstGeom prst="corner">
            <a:avLst/>
          </a:prstGeom>
          <a:solidFill>
            <a:srgbClr val="006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5" name="Picture Placeholder 5">
            <a:extLst>
              <a:ext uri="{FF2B5EF4-FFF2-40B4-BE49-F238E27FC236}">
                <a16:creationId xmlns:a16="http://schemas.microsoft.com/office/drawing/2014/main" id="{2B69C9AE-4A52-4D96-B32F-1B763E0E4988}"/>
              </a:ext>
            </a:extLst>
          </p:cNvPr>
          <p:cNvSpPr>
            <a:spLocks noGrp="1"/>
          </p:cNvSpPr>
          <p:nvPr userDrawn="1">
            <p:ph type="pic" sz="quarter" idx="12"/>
          </p:nvPr>
        </p:nvSpPr>
        <p:spPr>
          <a:xfrm>
            <a:off x="208356" y="1019412"/>
            <a:ext cx="3715944" cy="3461155"/>
          </a:xfrm>
        </p:spPr>
        <p:txBody>
          <a:bodyPr anchor="ctr">
            <a:normAutofit/>
          </a:bodyPr>
          <a:lstStyle>
            <a:lvl1pPr marL="0" indent="0" algn="ctr">
              <a:buFontTx/>
              <a:buNone/>
              <a:defRPr sz="1400"/>
            </a:lvl1pPr>
          </a:lstStyle>
          <a:p>
            <a:r>
              <a:rPr lang="en-US" dirty="0"/>
              <a:t>Click icon to add picture</a:t>
            </a:r>
          </a:p>
        </p:txBody>
      </p:sp>
      <p:sp>
        <p:nvSpPr>
          <p:cNvPr id="30" name="L-Shape 29">
            <a:extLst>
              <a:ext uri="{FF2B5EF4-FFF2-40B4-BE49-F238E27FC236}">
                <a16:creationId xmlns:a16="http://schemas.microsoft.com/office/drawing/2014/main" id="{8143A9B0-8CCC-4FEE-B582-632B9E4907F5}"/>
              </a:ext>
            </a:extLst>
          </p:cNvPr>
          <p:cNvSpPr/>
          <p:nvPr userDrawn="1"/>
        </p:nvSpPr>
        <p:spPr>
          <a:xfrm rot="16200000">
            <a:off x="8681263" y="4661764"/>
            <a:ext cx="481736" cy="481736"/>
          </a:xfrm>
          <a:prstGeom prst="corner">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0" name="Picture 9">
            <a:extLst>
              <a:ext uri="{FF2B5EF4-FFF2-40B4-BE49-F238E27FC236}">
                <a16:creationId xmlns:a16="http://schemas.microsoft.com/office/drawing/2014/main" id="{3D9B1D18-8789-4330-BA45-0F0FCD0B1136}"/>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7286561" y="469514"/>
            <a:ext cx="1338097" cy="398084"/>
          </a:xfrm>
          <a:prstGeom prst="rect">
            <a:avLst/>
          </a:prstGeom>
        </p:spPr>
      </p:pic>
      <p:sp>
        <p:nvSpPr>
          <p:cNvPr id="11" name="Date Placeholder 3">
            <a:extLst>
              <a:ext uri="{FF2B5EF4-FFF2-40B4-BE49-F238E27FC236}">
                <a16:creationId xmlns:a16="http://schemas.microsoft.com/office/drawing/2014/main" id="{9353F69A-03B3-4ED2-815B-482913814AB5}"/>
              </a:ext>
            </a:extLst>
          </p:cNvPr>
          <p:cNvSpPr txBox="1">
            <a:spLocks/>
          </p:cNvSpPr>
          <p:nvPr/>
        </p:nvSpPr>
        <p:spPr>
          <a:xfrm>
            <a:off x="6668291" y="4660278"/>
            <a:ext cx="2057400" cy="273844"/>
          </a:xfrm>
          <a:prstGeom prst="rect">
            <a:avLst/>
          </a:prstGeom>
        </p:spPr>
        <p:txBody>
          <a:bodyPr vert="horz" lIns="91440" tIns="45720" rIns="91440" bIns="45720" rtlCol="0" anchor="ctr"/>
          <a:lstStyle>
            <a:defPPr>
              <a:defRPr lang="en-US"/>
            </a:defPPr>
            <a:lvl1pPr marL="0" algn="r" defTabSz="457200" rtl="0" eaLnBrk="1" latinLnBrk="0" hangingPunct="1">
              <a:defRPr sz="900" i="1"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900" dirty="0"/>
              <a:t>www.energysolutions.com</a:t>
            </a:r>
          </a:p>
        </p:txBody>
      </p:sp>
      <p:sp>
        <p:nvSpPr>
          <p:cNvPr id="13" name="Slide Number Placeholder 5">
            <a:extLst>
              <a:ext uri="{FF2B5EF4-FFF2-40B4-BE49-F238E27FC236}">
                <a16:creationId xmlns:a16="http://schemas.microsoft.com/office/drawing/2014/main" id="{CC58B461-20CC-404A-8AEE-2984DE3C5947}"/>
              </a:ext>
            </a:extLst>
          </p:cNvPr>
          <p:cNvSpPr txBox="1">
            <a:spLocks/>
          </p:cNvSpPr>
          <p:nvPr/>
        </p:nvSpPr>
        <p:spPr>
          <a:xfrm>
            <a:off x="418309" y="4660278"/>
            <a:ext cx="2057400" cy="273844"/>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83522AA-FC92-4C71-B3E8-E8495488A06B}" type="slidenum">
              <a:rPr lang="en-US" sz="900" smtClean="0"/>
              <a:pPr/>
              <a:t>‹#›</a:t>
            </a:fld>
            <a:endParaRPr lang="en-US" sz="900" dirty="0"/>
          </a:p>
        </p:txBody>
      </p:sp>
    </p:spTree>
    <p:extLst>
      <p:ext uri="{BB962C8B-B14F-4D97-AF65-F5344CB8AC3E}">
        <p14:creationId xmlns:p14="http://schemas.microsoft.com/office/powerpoint/2010/main" val="571800252"/>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rgbClr val="FFFFFF"/>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7291163-99E1-404C-AB1F-DFB48235BB2E}"/>
              </a:ext>
            </a:extLst>
          </p:cNvPr>
          <p:cNvSpPr/>
          <p:nvPr userDrawn="1"/>
        </p:nvSpPr>
        <p:spPr>
          <a:xfrm flipH="1">
            <a:off x="4524377" y="0"/>
            <a:ext cx="145211" cy="51435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a:extLst>
              <a:ext uri="{FF2B5EF4-FFF2-40B4-BE49-F238E27FC236}">
                <a16:creationId xmlns:a16="http://schemas.microsoft.com/office/drawing/2014/main" id="{5D1D59D6-ECA3-4226-9961-2D478C115948}"/>
              </a:ext>
            </a:extLst>
          </p:cNvPr>
          <p:cNvSpPr/>
          <p:nvPr userDrawn="1"/>
        </p:nvSpPr>
        <p:spPr>
          <a:xfrm>
            <a:off x="-16329" y="0"/>
            <a:ext cx="4490745" cy="5143500"/>
          </a:xfrm>
          <a:prstGeom prst="rect">
            <a:avLst/>
          </a:prstGeom>
          <a:solidFill>
            <a:srgbClr val="006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Picture Placeholder 2"/>
          <p:cNvSpPr>
            <a:spLocks noGrp="1" noChangeAspect="1"/>
          </p:cNvSpPr>
          <p:nvPr>
            <p:ph type="pic" idx="1" hasCustomPrompt="1"/>
          </p:nvPr>
        </p:nvSpPr>
        <p:spPr>
          <a:xfrm>
            <a:off x="4838706" y="744141"/>
            <a:ext cx="3987799" cy="3655219"/>
          </a:xfrm>
        </p:spPr>
        <p:txBody>
          <a:bodyPr anchor="ctr">
            <a:normAutofit/>
          </a:bodyPr>
          <a:lstStyle>
            <a:lvl1pPr marL="0" indent="0" algn="ctr">
              <a:buNone/>
              <a:defRPr lang="en-US" sz="1600" dirty="0"/>
            </a:lvl1pPr>
            <a:lvl2pPr marL="342874" indent="0">
              <a:buNone/>
              <a:defRPr sz="2100"/>
            </a:lvl2pPr>
            <a:lvl3pPr marL="685750" indent="0">
              <a:buNone/>
              <a:defRPr sz="1800"/>
            </a:lvl3pPr>
            <a:lvl4pPr marL="1028624" indent="0">
              <a:buNone/>
              <a:defRPr sz="1500"/>
            </a:lvl4pPr>
            <a:lvl5pPr marL="1371498" indent="0">
              <a:buNone/>
              <a:defRPr sz="1500"/>
            </a:lvl5pPr>
            <a:lvl6pPr marL="1714372" indent="0">
              <a:buNone/>
              <a:defRPr sz="1500"/>
            </a:lvl6pPr>
            <a:lvl7pPr marL="2057247" indent="0">
              <a:buNone/>
              <a:defRPr sz="1500"/>
            </a:lvl7pPr>
            <a:lvl8pPr marL="2400120" indent="0">
              <a:buNone/>
              <a:defRPr sz="1500"/>
            </a:lvl8pPr>
            <a:lvl9pPr marL="2742994" indent="0">
              <a:buNone/>
              <a:defRPr sz="1500"/>
            </a:lvl9pPr>
          </a:lstStyle>
          <a:p>
            <a:r>
              <a:rPr lang="en-US" dirty="0"/>
              <a:t>Click to add picture</a:t>
            </a:r>
          </a:p>
        </p:txBody>
      </p:sp>
      <p:sp>
        <p:nvSpPr>
          <p:cNvPr id="4" name="Text Placeholder 3"/>
          <p:cNvSpPr>
            <a:spLocks noGrp="1"/>
          </p:cNvSpPr>
          <p:nvPr>
            <p:ph type="body" sz="half" idx="2" hasCustomPrompt="1"/>
          </p:nvPr>
        </p:nvSpPr>
        <p:spPr>
          <a:xfrm>
            <a:off x="583877" y="1982794"/>
            <a:ext cx="3777059" cy="1352420"/>
          </a:xfrm>
        </p:spPr>
        <p:txBody>
          <a:bodyPr>
            <a:normAutofit/>
          </a:bodyPr>
          <a:lstStyle>
            <a:lvl1pPr marL="0" indent="0">
              <a:lnSpc>
                <a:spcPct val="100000"/>
              </a:lnSpc>
              <a:spcBef>
                <a:spcPts val="300"/>
              </a:spcBef>
              <a:buNone/>
              <a:defRPr sz="1400">
                <a:solidFill>
                  <a:schemeClr val="accent1">
                    <a:lumMod val="20000"/>
                    <a:lumOff val="80000"/>
                  </a:schemeClr>
                </a:solidFill>
              </a:defRPr>
            </a:lvl1pPr>
            <a:lvl2pPr marL="342874" indent="0">
              <a:buNone/>
              <a:defRPr sz="1051"/>
            </a:lvl2pPr>
            <a:lvl3pPr marL="685750" indent="0">
              <a:buNone/>
              <a:defRPr sz="900"/>
            </a:lvl3pPr>
            <a:lvl4pPr marL="1028624" indent="0">
              <a:buNone/>
              <a:defRPr sz="751"/>
            </a:lvl4pPr>
            <a:lvl5pPr marL="1371498" indent="0">
              <a:buNone/>
              <a:defRPr sz="751"/>
            </a:lvl5pPr>
            <a:lvl6pPr marL="1714372" indent="0">
              <a:buNone/>
              <a:defRPr sz="751"/>
            </a:lvl6pPr>
            <a:lvl7pPr marL="2057247" indent="0">
              <a:buNone/>
              <a:defRPr sz="751"/>
            </a:lvl7pPr>
            <a:lvl8pPr marL="2400120" indent="0">
              <a:buNone/>
              <a:defRPr sz="751"/>
            </a:lvl8pPr>
            <a:lvl9pPr marL="2742994" indent="0">
              <a:buNone/>
              <a:defRPr sz="751"/>
            </a:lvl9pPr>
          </a:lstStyle>
          <a:p>
            <a:pPr lvl="0"/>
            <a:r>
              <a:rPr lang="en-US" dirty="0"/>
              <a:t>Click to edit paragraph</a:t>
            </a:r>
          </a:p>
        </p:txBody>
      </p:sp>
      <p:pic>
        <p:nvPicPr>
          <p:cNvPr id="14" name="Picture 13">
            <a:extLst>
              <a:ext uri="{FF2B5EF4-FFF2-40B4-BE49-F238E27FC236}">
                <a16:creationId xmlns:a16="http://schemas.microsoft.com/office/drawing/2014/main" id="{AD8E4A26-5BA6-4740-9725-B40F71FFE80F}"/>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396280" y="4002882"/>
            <a:ext cx="1670645" cy="497017"/>
          </a:xfrm>
          <a:prstGeom prst="rect">
            <a:avLst/>
          </a:prstGeom>
        </p:spPr>
      </p:pic>
      <p:sp>
        <p:nvSpPr>
          <p:cNvPr id="16" name="L-Shape 15">
            <a:extLst>
              <a:ext uri="{FF2B5EF4-FFF2-40B4-BE49-F238E27FC236}">
                <a16:creationId xmlns:a16="http://schemas.microsoft.com/office/drawing/2014/main" id="{BA6817F2-F216-431C-9603-01B2F31EA532}"/>
              </a:ext>
            </a:extLst>
          </p:cNvPr>
          <p:cNvSpPr/>
          <p:nvPr userDrawn="1"/>
        </p:nvSpPr>
        <p:spPr>
          <a:xfrm rot="5400000">
            <a:off x="317501" y="358573"/>
            <a:ext cx="481736" cy="481736"/>
          </a:xfrm>
          <a:prstGeom prst="corner">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Date Placeholder 4">
            <a:extLst>
              <a:ext uri="{FF2B5EF4-FFF2-40B4-BE49-F238E27FC236}">
                <a16:creationId xmlns:a16="http://schemas.microsoft.com/office/drawing/2014/main" id="{F2412998-2838-416E-9D43-B9945B38A0E3}"/>
              </a:ext>
            </a:extLst>
          </p:cNvPr>
          <p:cNvSpPr>
            <a:spLocks noGrp="1"/>
          </p:cNvSpPr>
          <p:nvPr>
            <p:ph type="dt" sz="half" idx="10"/>
          </p:nvPr>
        </p:nvSpPr>
        <p:spPr>
          <a:xfrm>
            <a:off x="396280" y="4499548"/>
            <a:ext cx="2057400" cy="273844"/>
          </a:xfrm>
          <a:prstGeom prst="rect">
            <a:avLst/>
          </a:prstGeom>
        </p:spPr>
        <p:txBody>
          <a:bodyPr/>
          <a:lstStyle>
            <a:lvl1pPr>
              <a:defRPr>
                <a:solidFill>
                  <a:srgbClr val="FFFFFF"/>
                </a:solidFill>
              </a:defRPr>
            </a:lvl1pPr>
          </a:lstStyle>
          <a:p>
            <a:r>
              <a:rPr lang="en-US"/>
              <a:t>www.energysolutions.com</a:t>
            </a:r>
            <a:endParaRPr lang="en-US" dirty="0"/>
          </a:p>
        </p:txBody>
      </p:sp>
      <p:sp>
        <p:nvSpPr>
          <p:cNvPr id="18" name="Slide Number Placeholder 6">
            <a:extLst>
              <a:ext uri="{FF2B5EF4-FFF2-40B4-BE49-F238E27FC236}">
                <a16:creationId xmlns:a16="http://schemas.microsoft.com/office/drawing/2014/main" id="{EB49B0E1-A340-44EA-93DD-0A46CB03CE2A}"/>
              </a:ext>
            </a:extLst>
          </p:cNvPr>
          <p:cNvSpPr>
            <a:spLocks noGrp="1"/>
          </p:cNvSpPr>
          <p:nvPr>
            <p:ph type="sldNum" sz="quarter" idx="12"/>
          </p:nvPr>
        </p:nvSpPr>
        <p:spPr>
          <a:xfrm>
            <a:off x="6810375" y="4767263"/>
            <a:ext cx="2057400" cy="273844"/>
          </a:xfrm>
          <a:prstGeom prst="rect">
            <a:avLst/>
          </a:prstGeom>
        </p:spPr>
        <p:txBody>
          <a:bodyPr/>
          <a:lstStyle/>
          <a:p>
            <a:fld id="{F83522AA-FC92-4C71-B3E8-E8495488A06B}" type="slidenum">
              <a:rPr lang="en-US" smtClean="0"/>
              <a:t>‹#›</a:t>
            </a:fld>
            <a:endParaRPr lang="en-US"/>
          </a:p>
        </p:txBody>
      </p:sp>
      <p:sp>
        <p:nvSpPr>
          <p:cNvPr id="19" name="Title 1">
            <a:extLst>
              <a:ext uri="{FF2B5EF4-FFF2-40B4-BE49-F238E27FC236}">
                <a16:creationId xmlns:a16="http://schemas.microsoft.com/office/drawing/2014/main" id="{9E1297CF-8B0D-4C88-8F8D-39AE055A5BEA}"/>
              </a:ext>
            </a:extLst>
          </p:cNvPr>
          <p:cNvSpPr>
            <a:spLocks noGrp="1"/>
          </p:cNvSpPr>
          <p:nvPr>
            <p:ph type="title" hasCustomPrompt="1"/>
          </p:nvPr>
        </p:nvSpPr>
        <p:spPr>
          <a:xfrm>
            <a:off x="556683" y="591718"/>
            <a:ext cx="3777060" cy="497017"/>
          </a:xfrm>
          <a:prstGeom prst="rect">
            <a:avLst/>
          </a:prstGeom>
          <a:noFill/>
          <a:ln>
            <a:solidFill>
              <a:srgbClr val="FFFFFF"/>
            </a:solidFill>
          </a:ln>
        </p:spPr>
        <p:txBody>
          <a:bodyPr anchor="t">
            <a:noAutofit/>
          </a:bodyPr>
          <a:lstStyle>
            <a:lvl1pPr>
              <a:lnSpc>
                <a:spcPct val="100000"/>
              </a:lnSpc>
              <a:defRPr sz="2600">
                <a:solidFill>
                  <a:srgbClr val="FFFFFF"/>
                </a:solidFill>
              </a:defRPr>
            </a:lvl1pPr>
          </a:lstStyle>
          <a:p>
            <a:r>
              <a:rPr lang="en-US" dirty="0"/>
              <a:t>Enter slide title</a:t>
            </a:r>
          </a:p>
        </p:txBody>
      </p:sp>
    </p:spTree>
    <p:extLst>
      <p:ext uri="{BB962C8B-B14F-4D97-AF65-F5344CB8AC3E}">
        <p14:creationId xmlns:p14="http://schemas.microsoft.com/office/powerpoint/2010/main" val="1867375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1_Picture with Caption">
    <p:bg>
      <p:bgPr>
        <a:solidFill>
          <a:srgbClr val="FFFFFF"/>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7291163-99E1-404C-AB1F-DFB48235BB2E}"/>
              </a:ext>
            </a:extLst>
          </p:cNvPr>
          <p:cNvSpPr/>
          <p:nvPr userDrawn="1"/>
        </p:nvSpPr>
        <p:spPr>
          <a:xfrm flipH="1">
            <a:off x="4520359" y="0"/>
            <a:ext cx="153244" cy="5143500"/>
          </a:xfrm>
          <a:prstGeom prst="rect">
            <a:avLst/>
          </a:prstGeom>
          <a:solidFill>
            <a:schemeClr val="accent2">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a:extLst>
              <a:ext uri="{FF2B5EF4-FFF2-40B4-BE49-F238E27FC236}">
                <a16:creationId xmlns:a16="http://schemas.microsoft.com/office/drawing/2014/main" id="{5D1D59D6-ECA3-4226-9961-2D478C115948}"/>
              </a:ext>
            </a:extLst>
          </p:cNvPr>
          <p:cNvSpPr/>
          <p:nvPr userDrawn="1"/>
        </p:nvSpPr>
        <p:spPr>
          <a:xfrm>
            <a:off x="-16329" y="0"/>
            <a:ext cx="4486729"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558371" y="599978"/>
            <a:ext cx="3777060" cy="497017"/>
          </a:xfrm>
          <a:prstGeom prst="rect">
            <a:avLst/>
          </a:prstGeom>
          <a:noFill/>
          <a:ln>
            <a:solidFill>
              <a:srgbClr val="FFFFFF"/>
            </a:solidFill>
          </a:ln>
        </p:spPr>
        <p:txBody>
          <a:bodyPr anchor="t">
            <a:noAutofit/>
          </a:bodyPr>
          <a:lstStyle>
            <a:lvl1pPr>
              <a:lnSpc>
                <a:spcPct val="100000"/>
              </a:lnSpc>
              <a:defRPr sz="2600">
                <a:solidFill>
                  <a:srgbClr val="FFFFFF"/>
                </a:solidFill>
              </a:defRPr>
            </a:lvl1pPr>
          </a:lstStyle>
          <a:p>
            <a:r>
              <a:rPr lang="en-US" dirty="0"/>
              <a:t>Enter slide title</a:t>
            </a:r>
          </a:p>
        </p:txBody>
      </p:sp>
      <p:sp>
        <p:nvSpPr>
          <p:cNvPr id="3" name="Picture Placeholder 2"/>
          <p:cNvSpPr>
            <a:spLocks noGrp="1" noChangeAspect="1"/>
          </p:cNvSpPr>
          <p:nvPr>
            <p:ph type="pic" idx="1" hasCustomPrompt="1"/>
          </p:nvPr>
        </p:nvSpPr>
        <p:spPr>
          <a:xfrm>
            <a:off x="4838706" y="744141"/>
            <a:ext cx="3987799" cy="3655219"/>
          </a:xfrm>
        </p:spPr>
        <p:txBody>
          <a:bodyPr anchor="ctr">
            <a:normAutofit/>
          </a:bodyPr>
          <a:lstStyle>
            <a:lvl1pPr marL="0" indent="0" algn="ctr">
              <a:buNone/>
              <a:defRPr lang="en-US" sz="1600" dirty="0"/>
            </a:lvl1pPr>
            <a:lvl2pPr marL="342874" indent="0">
              <a:buNone/>
              <a:defRPr sz="2100"/>
            </a:lvl2pPr>
            <a:lvl3pPr marL="685750" indent="0">
              <a:buNone/>
              <a:defRPr sz="1800"/>
            </a:lvl3pPr>
            <a:lvl4pPr marL="1028624" indent="0">
              <a:buNone/>
              <a:defRPr sz="1500"/>
            </a:lvl4pPr>
            <a:lvl5pPr marL="1371498" indent="0">
              <a:buNone/>
              <a:defRPr sz="1500"/>
            </a:lvl5pPr>
            <a:lvl6pPr marL="1714372" indent="0">
              <a:buNone/>
              <a:defRPr sz="1500"/>
            </a:lvl6pPr>
            <a:lvl7pPr marL="2057247" indent="0">
              <a:buNone/>
              <a:defRPr sz="1500"/>
            </a:lvl7pPr>
            <a:lvl8pPr marL="2400120" indent="0">
              <a:buNone/>
              <a:defRPr sz="1500"/>
            </a:lvl8pPr>
            <a:lvl9pPr marL="2742994" indent="0">
              <a:buNone/>
              <a:defRPr sz="1500"/>
            </a:lvl9pPr>
          </a:lstStyle>
          <a:p>
            <a:r>
              <a:rPr lang="en-US" dirty="0"/>
              <a:t>Click to add picture</a:t>
            </a:r>
          </a:p>
        </p:txBody>
      </p:sp>
      <p:sp>
        <p:nvSpPr>
          <p:cNvPr id="4" name="Text Placeholder 3"/>
          <p:cNvSpPr>
            <a:spLocks noGrp="1"/>
          </p:cNvSpPr>
          <p:nvPr>
            <p:ph type="body" sz="half" idx="2" hasCustomPrompt="1"/>
          </p:nvPr>
        </p:nvSpPr>
        <p:spPr>
          <a:xfrm>
            <a:off x="583877" y="1982794"/>
            <a:ext cx="3777059" cy="1352420"/>
          </a:xfrm>
        </p:spPr>
        <p:txBody>
          <a:bodyPr>
            <a:normAutofit/>
          </a:bodyPr>
          <a:lstStyle>
            <a:lvl1pPr marL="0" indent="0">
              <a:lnSpc>
                <a:spcPct val="100000"/>
              </a:lnSpc>
              <a:spcBef>
                <a:spcPts val="300"/>
              </a:spcBef>
              <a:buNone/>
              <a:defRPr sz="1400">
                <a:solidFill>
                  <a:schemeClr val="accent2">
                    <a:lumMod val="20000"/>
                    <a:lumOff val="80000"/>
                  </a:schemeClr>
                </a:solidFill>
              </a:defRPr>
            </a:lvl1pPr>
            <a:lvl2pPr marL="342874" indent="0">
              <a:buNone/>
              <a:defRPr sz="1051"/>
            </a:lvl2pPr>
            <a:lvl3pPr marL="685750" indent="0">
              <a:buNone/>
              <a:defRPr sz="900"/>
            </a:lvl3pPr>
            <a:lvl4pPr marL="1028624" indent="0">
              <a:buNone/>
              <a:defRPr sz="751"/>
            </a:lvl4pPr>
            <a:lvl5pPr marL="1371498" indent="0">
              <a:buNone/>
              <a:defRPr sz="751"/>
            </a:lvl5pPr>
            <a:lvl6pPr marL="1714372" indent="0">
              <a:buNone/>
              <a:defRPr sz="751"/>
            </a:lvl6pPr>
            <a:lvl7pPr marL="2057247" indent="0">
              <a:buNone/>
              <a:defRPr sz="751"/>
            </a:lvl7pPr>
            <a:lvl8pPr marL="2400120" indent="0">
              <a:buNone/>
              <a:defRPr sz="751"/>
            </a:lvl8pPr>
            <a:lvl9pPr marL="2742994" indent="0">
              <a:buNone/>
              <a:defRPr sz="751"/>
            </a:lvl9pPr>
          </a:lstStyle>
          <a:p>
            <a:pPr lvl="0"/>
            <a:r>
              <a:rPr lang="en-US" dirty="0"/>
              <a:t>Click to edit paragraph</a:t>
            </a:r>
          </a:p>
        </p:txBody>
      </p:sp>
      <p:sp>
        <p:nvSpPr>
          <p:cNvPr id="7" name="Slide Number Placeholder 6"/>
          <p:cNvSpPr>
            <a:spLocks noGrp="1"/>
          </p:cNvSpPr>
          <p:nvPr>
            <p:ph type="sldNum" sz="quarter" idx="12"/>
          </p:nvPr>
        </p:nvSpPr>
        <p:spPr>
          <a:xfrm>
            <a:off x="6810375" y="4767263"/>
            <a:ext cx="2057400" cy="273844"/>
          </a:xfrm>
          <a:prstGeom prst="rect">
            <a:avLst/>
          </a:prstGeom>
        </p:spPr>
        <p:txBody>
          <a:bodyPr/>
          <a:lstStyle/>
          <a:p>
            <a:fld id="{F83522AA-FC92-4C71-B3E8-E8495488A06B}" type="slidenum">
              <a:rPr lang="en-US" smtClean="0"/>
              <a:t>‹#›</a:t>
            </a:fld>
            <a:endParaRPr lang="en-US"/>
          </a:p>
        </p:txBody>
      </p:sp>
      <p:sp>
        <p:nvSpPr>
          <p:cNvPr id="16" name="L-Shape 15">
            <a:extLst>
              <a:ext uri="{FF2B5EF4-FFF2-40B4-BE49-F238E27FC236}">
                <a16:creationId xmlns:a16="http://schemas.microsoft.com/office/drawing/2014/main" id="{BA6817F2-F216-431C-9603-01B2F31EA532}"/>
              </a:ext>
            </a:extLst>
          </p:cNvPr>
          <p:cNvSpPr/>
          <p:nvPr userDrawn="1"/>
        </p:nvSpPr>
        <p:spPr>
          <a:xfrm rot="5400000">
            <a:off x="317501" y="358573"/>
            <a:ext cx="481736" cy="481736"/>
          </a:xfrm>
          <a:prstGeom prst="corner">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3" name="Picture 12">
            <a:extLst>
              <a:ext uri="{FF2B5EF4-FFF2-40B4-BE49-F238E27FC236}">
                <a16:creationId xmlns:a16="http://schemas.microsoft.com/office/drawing/2014/main" id="{9110740E-09CE-4536-80FC-13E2B476FCE4}"/>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396280" y="4002882"/>
            <a:ext cx="1670645" cy="497017"/>
          </a:xfrm>
          <a:prstGeom prst="rect">
            <a:avLst/>
          </a:prstGeom>
        </p:spPr>
      </p:pic>
      <p:sp>
        <p:nvSpPr>
          <p:cNvPr id="12" name="Date Placeholder 4">
            <a:extLst>
              <a:ext uri="{FF2B5EF4-FFF2-40B4-BE49-F238E27FC236}">
                <a16:creationId xmlns:a16="http://schemas.microsoft.com/office/drawing/2014/main" id="{A3F4F171-9DFC-4BEA-9CB1-1AB2BE5E9852}"/>
              </a:ext>
            </a:extLst>
          </p:cNvPr>
          <p:cNvSpPr>
            <a:spLocks noGrp="1"/>
          </p:cNvSpPr>
          <p:nvPr>
            <p:ph type="dt" sz="half" idx="10"/>
          </p:nvPr>
        </p:nvSpPr>
        <p:spPr>
          <a:xfrm>
            <a:off x="396280" y="4499548"/>
            <a:ext cx="2057400" cy="273844"/>
          </a:xfrm>
          <a:prstGeom prst="rect">
            <a:avLst/>
          </a:prstGeom>
        </p:spPr>
        <p:txBody>
          <a:bodyPr/>
          <a:lstStyle>
            <a:lvl1pPr>
              <a:defRPr>
                <a:solidFill>
                  <a:srgbClr val="FFFFFF"/>
                </a:solidFill>
              </a:defRPr>
            </a:lvl1pPr>
          </a:lstStyle>
          <a:p>
            <a:r>
              <a:rPr lang="en-US"/>
              <a:t>www.energysolutions.com</a:t>
            </a:r>
            <a:endParaRPr lang="en-US" dirty="0"/>
          </a:p>
        </p:txBody>
      </p:sp>
    </p:spTree>
    <p:extLst>
      <p:ext uri="{BB962C8B-B14F-4D97-AF65-F5344CB8AC3E}">
        <p14:creationId xmlns:p14="http://schemas.microsoft.com/office/powerpoint/2010/main" val="1925229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2_Picture with Caption">
    <p:bg>
      <p:bgPr>
        <a:solidFill>
          <a:srgbClr val="FFFFFF"/>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7291163-99E1-404C-AB1F-DFB48235BB2E}"/>
              </a:ext>
            </a:extLst>
          </p:cNvPr>
          <p:cNvSpPr/>
          <p:nvPr userDrawn="1"/>
        </p:nvSpPr>
        <p:spPr>
          <a:xfrm flipH="1">
            <a:off x="4520359" y="0"/>
            <a:ext cx="153244" cy="5143500"/>
          </a:xfrm>
          <a:prstGeom prst="rect">
            <a:avLst/>
          </a:prstGeom>
          <a:solidFill>
            <a:schemeClr val="accent6">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a:extLst>
              <a:ext uri="{FF2B5EF4-FFF2-40B4-BE49-F238E27FC236}">
                <a16:creationId xmlns:a16="http://schemas.microsoft.com/office/drawing/2014/main" id="{5D1D59D6-ECA3-4226-9961-2D478C115948}"/>
              </a:ext>
            </a:extLst>
          </p:cNvPr>
          <p:cNvSpPr/>
          <p:nvPr userDrawn="1"/>
        </p:nvSpPr>
        <p:spPr>
          <a:xfrm>
            <a:off x="-16329" y="0"/>
            <a:ext cx="4486729" cy="51435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558371" y="599978"/>
            <a:ext cx="3777060" cy="497017"/>
          </a:xfrm>
          <a:prstGeom prst="rect">
            <a:avLst/>
          </a:prstGeom>
          <a:noFill/>
          <a:ln>
            <a:solidFill>
              <a:srgbClr val="FFFFFF"/>
            </a:solidFill>
          </a:ln>
        </p:spPr>
        <p:txBody>
          <a:bodyPr anchor="t">
            <a:noAutofit/>
          </a:bodyPr>
          <a:lstStyle>
            <a:lvl1pPr>
              <a:lnSpc>
                <a:spcPct val="100000"/>
              </a:lnSpc>
              <a:defRPr sz="2600">
                <a:solidFill>
                  <a:srgbClr val="FFFFFF"/>
                </a:solidFill>
              </a:defRPr>
            </a:lvl1pPr>
          </a:lstStyle>
          <a:p>
            <a:r>
              <a:rPr lang="en-US" dirty="0"/>
              <a:t>Enter slide title</a:t>
            </a:r>
          </a:p>
        </p:txBody>
      </p:sp>
      <p:sp>
        <p:nvSpPr>
          <p:cNvPr id="3" name="Picture Placeholder 2"/>
          <p:cNvSpPr>
            <a:spLocks noGrp="1" noChangeAspect="1"/>
          </p:cNvSpPr>
          <p:nvPr>
            <p:ph type="pic" idx="1" hasCustomPrompt="1"/>
          </p:nvPr>
        </p:nvSpPr>
        <p:spPr>
          <a:xfrm>
            <a:off x="4838706" y="744141"/>
            <a:ext cx="3987799" cy="3655219"/>
          </a:xfrm>
        </p:spPr>
        <p:txBody>
          <a:bodyPr anchor="ctr">
            <a:normAutofit/>
          </a:bodyPr>
          <a:lstStyle>
            <a:lvl1pPr marL="0" indent="0" algn="ctr">
              <a:buNone/>
              <a:defRPr lang="en-US" sz="1600" dirty="0"/>
            </a:lvl1pPr>
            <a:lvl2pPr marL="342874" indent="0">
              <a:buNone/>
              <a:defRPr sz="2100"/>
            </a:lvl2pPr>
            <a:lvl3pPr marL="685750" indent="0">
              <a:buNone/>
              <a:defRPr sz="1800"/>
            </a:lvl3pPr>
            <a:lvl4pPr marL="1028624" indent="0">
              <a:buNone/>
              <a:defRPr sz="1500"/>
            </a:lvl4pPr>
            <a:lvl5pPr marL="1371498" indent="0">
              <a:buNone/>
              <a:defRPr sz="1500"/>
            </a:lvl5pPr>
            <a:lvl6pPr marL="1714372" indent="0">
              <a:buNone/>
              <a:defRPr sz="1500"/>
            </a:lvl6pPr>
            <a:lvl7pPr marL="2057247" indent="0">
              <a:buNone/>
              <a:defRPr sz="1500"/>
            </a:lvl7pPr>
            <a:lvl8pPr marL="2400120" indent="0">
              <a:buNone/>
              <a:defRPr sz="1500"/>
            </a:lvl8pPr>
            <a:lvl9pPr marL="2742994" indent="0">
              <a:buNone/>
              <a:defRPr sz="1500"/>
            </a:lvl9pPr>
          </a:lstStyle>
          <a:p>
            <a:r>
              <a:rPr lang="en-US" dirty="0"/>
              <a:t>Click to add picture</a:t>
            </a:r>
          </a:p>
        </p:txBody>
      </p:sp>
      <p:sp>
        <p:nvSpPr>
          <p:cNvPr id="4" name="Text Placeholder 3"/>
          <p:cNvSpPr>
            <a:spLocks noGrp="1"/>
          </p:cNvSpPr>
          <p:nvPr>
            <p:ph type="body" sz="half" idx="2" hasCustomPrompt="1"/>
          </p:nvPr>
        </p:nvSpPr>
        <p:spPr>
          <a:xfrm>
            <a:off x="583877" y="1982794"/>
            <a:ext cx="3777059" cy="1352420"/>
          </a:xfrm>
        </p:spPr>
        <p:txBody>
          <a:bodyPr>
            <a:normAutofit/>
          </a:bodyPr>
          <a:lstStyle>
            <a:lvl1pPr marL="0" indent="0">
              <a:lnSpc>
                <a:spcPct val="100000"/>
              </a:lnSpc>
              <a:spcBef>
                <a:spcPts val="300"/>
              </a:spcBef>
              <a:buNone/>
              <a:defRPr sz="1400">
                <a:solidFill>
                  <a:schemeClr val="accent3">
                    <a:lumMod val="20000"/>
                    <a:lumOff val="80000"/>
                  </a:schemeClr>
                </a:solidFill>
              </a:defRPr>
            </a:lvl1pPr>
            <a:lvl2pPr marL="342874" indent="0">
              <a:buNone/>
              <a:defRPr sz="1051"/>
            </a:lvl2pPr>
            <a:lvl3pPr marL="685750" indent="0">
              <a:buNone/>
              <a:defRPr sz="900"/>
            </a:lvl3pPr>
            <a:lvl4pPr marL="1028624" indent="0">
              <a:buNone/>
              <a:defRPr sz="751"/>
            </a:lvl4pPr>
            <a:lvl5pPr marL="1371498" indent="0">
              <a:buNone/>
              <a:defRPr sz="751"/>
            </a:lvl5pPr>
            <a:lvl6pPr marL="1714372" indent="0">
              <a:buNone/>
              <a:defRPr sz="751"/>
            </a:lvl6pPr>
            <a:lvl7pPr marL="2057247" indent="0">
              <a:buNone/>
              <a:defRPr sz="751"/>
            </a:lvl7pPr>
            <a:lvl8pPr marL="2400120" indent="0">
              <a:buNone/>
              <a:defRPr sz="751"/>
            </a:lvl8pPr>
            <a:lvl9pPr marL="2742994" indent="0">
              <a:buNone/>
              <a:defRPr sz="751"/>
            </a:lvl9pPr>
          </a:lstStyle>
          <a:p>
            <a:pPr lvl="0"/>
            <a:r>
              <a:rPr lang="en-US" dirty="0"/>
              <a:t>Click to edit paragraph</a:t>
            </a:r>
          </a:p>
        </p:txBody>
      </p:sp>
      <p:sp>
        <p:nvSpPr>
          <p:cNvPr id="7" name="Slide Number Placeholder 6"/>
          <p:cNvSpPr>
            <a:spLocks noGrp="1"/>
          </p:cNvSpPr>
          <p:nvPr>
            <p:ph type="sldNum" sz="quarter" idx="12"/>
          </p:nvPr>
        </p:nvSpPr>
        <p:spPr>
          <a:xfrm>
            <a:off x="6810375" y="4767263"/>
            <a:ext cx="2057400" cy="273844"/>
          </a:xfrm>
          <a:prstGeom prst="rect">
            <a:avLst/>
          </a:prstGeom>
        </p:spPr>
        <p:txBody>
          <a:bodyPr/>
          <a:lstStyle/>
          <a:p>
            <a:fld id="{F83522AA-FC92-4C71-B3E8-E8495488A06B}" type="slidenum">
              <a:rPr lang="en-US" smtClean="0"/>
              <a:t>‹#›</a:t>
            </a:fld>
            <a:endParaRPr lang="en-US"/>
          </a:p>
        </p:txBody>
      </p:sp>
      <p:sp>
        <p:nvSpPr>
          <p:cNvPr id="16" name="L-Shape 15">
            <a:extLst>
              <a:ext uri="{FF2B5EF4-FFF2-40B4-BE49-F238E27FC236}">
                <a16:creationId xmlns:a16="http://schemas.microsoft.com/office/drawing/2014/main" id="{BA6817F2-F216-431C-9603-01B2F31EA532}"/>
              </a:ext>
            </a:extLst>
          </p:cNvPr>
          <p:cNvSpPr/>
          <p:nvPr userDrawn="1"/>
        </p:nvSpPr>
        <p:spPr>
          <a:xfrm rot="5400000">
            <a:off x="317501" y="358573"/>
            <a:ext cx="481736" cy="481736"/>
          </a:xfrm>
          <a:prstGeom prst="corner">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3" name="Picture 12">
            <a:extLst>
              <a:ext uri="{FF2B5EF4-FFF2-40B4-BE49-F238E27FC236}">
                <a16:creationId xmlns:a16="http://schemas.microsoft.com/office/drawing/2014/main" id="{9110740E-09CE-4536-80FC-13E2B476FCE4}"/>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396280" y="4002882"/>
            <a:ext cx="1670645" cy="497017"/>
          </a:xfrm>
          <a:prstGeom prst="rect">
            <a:avLst/>
          </a:prstGeom>
        </p:spPr>
      </p:pic>
      <p:sp>
        <p:nvSpPr>
          <p:cNvPr id="12" name="Date Placeholder 4">
            <a:extLst>
              <a:ext uri="{FF2B5EF4-FFF2-40B4-BE49-F238E27FC236}">
                <a16:creationId xmlns:a16="http://schemas.microsoft.com/office/drawing/2014/main" id="{90795AB5-50DD-40E9-A3ED-E4FBCA445568}"/>
              </a:ext>
            </a:extLst>
          </p:cNvPr>
          <p:cNvSpPr>
            <a:spLocks noGrp="1"/>
          </p:cNvSpPr>
          <p:nvPr>
            <p:ph type="dt" sz="half" idx="10"/>
          </p:nvPr>
        </p:nvSpPr>
        <p:spPr>
          <a:xfrm>
            <a:off x="396280" y="4499548"/>
            <a:ext cx="2057400" cy="273844"/>
          </a:xfrm>
          <a:prstGeom prst="rect">
            <a:avLst/>
          </a:prstGeom>
        </p:spPr>
        <p:txBody>
          <a:bodyPr/>
          <a:lstStyle>
            <a:lvl1pPr>
              <a:defRPr>
                <a:solidFill>
                  <a:srgbClr val="FFFFFF"/>
                </a:solidFill>
              </a:defRPr>
            </a:lvl1pPr>
          </a:lstStyle>
          <a:p>
            <a:r>
              <a:rPr lang="en-US"/>
              <a:t>www.energysolutions.com</a:t>
            </a:r>
            <a:endParaRPr lang="en-US" dirty="0"/>
          </a:p>
        </p:txBody>
      </p:sp>
    </p:spTree>
    <p:extLst>
      <p:ext uri="{BB962C8B-B14F-4D97-AF65-F5344CB8AC3E}">
        <p14:creationId xmlns:p14="http://schemas.microsoft.com/office/powerpoint/2010/main" val="42840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3_Picture with Caption">
    <p:bg>
      <p:bgPr>
        <a:solidFill>
          <a:srgbClr val="FFFFFF"/>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7291163-99E1-404C-AB1F-DFB48235BB2E}"/>
              </a:ext>
            </a:extLst>
          </p:cNvPr>
          <p:cNvSpPr/>
          <p:nvPr userDrawn="1"/>
        </p:nvSpPr>
        <p:spPr>
          <a:xfrm flipH="1">
            <a:off x="4520359" y="0"/>
            <a:ext cx="153244" cy="51435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a:extLst>
              <a:ext uri="{FF2B5EF4-FFF2-40B4-BE49-F238E27FC236}">
                <a16:creationId xmlns:a16="http://schemas.microsoft.com/office/drawing/2014/main" id="{5D1D59D6-ECA3-4226-9961-2D478C115948}"/>
              </a:ext>
            </a:extLst>
          </p:cNvPr>
          <p:cNvSpPr/>
          <p:nvPr userDrawn="1"/>
        </p:nvSpPr>
        <p:spPr>
          <a:xfrm>
            <a:off x="-16329" y="0"/>
            <a:ext cx="4486729" cy="5143500"/>
          </a:xfrm>
          <a:prstGeom prst="rect">
            <a:avLst/>
          </a:prstGeom>
          <a:solidFill>
            <a:srgbClr val="FFC00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558371" y="599978"/>
            <a:ext cx="3777060" cy="497017"/>
          </a:xfrm>
          <a:prstGeom prst="rect">
            <a:avLst/>
          </a:prstGeom>
          <a:noFill/>
          <a:ln>
            <a:solidFill>
              <a:schemeClr val="bg1">
                <a:lumMod val="10000"/>
              </a:schemeClr>
            </a:solidFill>
          </a:ln>
        </p:spPr>
        <p:txBody>
          <a:bodyPr anchor="t">
            <a:noAutofit/>
          </a:bodyPr>
          <a:lstStyle>
            <a:lvl1pPr>
              <a:lnSpc>
                <a:spcPct val="100000"/>
              </a:lnSpc>
              <a:defRPr sz="2600">
                <a:solidFill>
                  <a:schemeClr val="bg1">
                    <a:lumMod val="10000"/>
                  </a:schemeClr>
                </a:solidFill>
              </a:defRPr>
            </a:lvl1pPr>
          </a:lstStyle>
          <a:p>
            <a:r>
              <a:rPr lang="en-US" dirty="0"/>
              <a:t>Enter slide title</a:t>
            </a:r>
          </a:p>
        </p:txBody>
      </p:sp>
      <p:sp>
        <p:nvSpPr>
          <p:cNvPr id="3" name="Picture Placeholder 2"/>
          <p:cNvSpPr>
            <a:spLocks noGrp="1" noChangeAspect="1"/>
          </p:cNvSpPr>
          <p:nvPr>
            <p:ph type="pic" idx="1" hasCustomPrompt="1"/>
          </p:nvPr>
        </p:nvSpPr>
        <p:spPr>
          <a:xfrm>
            <a:off x="4838706" y="744141"/>
            <a:ext cx="3987799" cy="3655219"/>
          </a:xfrm>
        </p:spPr>
        <p:txBody>
          <a:bodyPr anchor="ctr">
            <a:normAutofit/>
          </a:bodyPr>
          <a:lstStyle>
            <a:lvl1pPr marL="0" indent="0" algn="ctr">
              <a:buNone/>
              <a:defRPr lang="en-US" sz="1600" dirty="0"/>
            </a:lvl1pPr>
            <a:lvl2pPr marL="342874" indent="0">
              <a:buNone/>
              <a:defRPr sz="2100"/>
            </a:lvl2pPr>
            <a:lvl3pPr marL="685750" indent="0">
              <a:buNone/>
              <a:defRPr sz="1800"/>
            </a:lvl3pPr>
            <a:lvl4pPr marL="1028624" indent="0">
              <a:buNone/>
              <a:defRPr sz="1500"/>
            </a:lvl4pPr>
            <a:lvl5pPr marL="1371498" indent="0">
              <a:buNone/>
              <a:defRPr sz="1500"/>
            </a:lvl5pPr>
            <a:lvl6pPr marL="1714372" indent="0">
              <a:buNone/>
              <a:defRPr sz="1500"/>
            </a:lvl6pPr>
            <a:lvl7pPr marL="2057247" indent="0">
              <a:buNone/>
              <a:defRPr sz="1500"/>
            </a:lvl7pPr>
            <a:lvl8pPr marL="2400120" indent="0">
              <a:buNone/>
              <a:defRPr sz="1500"/>
            </a:lvl8pPr>
            <a:lvl9pPr marL="2742994" indent="0">
              <a:buNone/>
              <a:defRPr sz="1500"/>
            </a:lvl9pPr>
          </a:lstStyle>
          <a:p>
            <a:r>
              <a:rPr lang="en-US" dirty="0"/>
              <a:t>Click to add picture</a:t>
            </a:r>
          </a:p>
        </p:txBody>
      </p:sp>
      <p:sp>
        <p:nvSpPr>
          <p:cNvPr id="4" name="Text Placeholder 3"/>
          <p:cNvSpPr>
            <a:spLocks noGrp="1"/>
          </p:cNvSpPr>
          <p:nvPr>
            <p:ph type="body" sz="half" idx="2" hasCustomPrompt="1"/>
          </p:nvPr>
        </p:nvSpPr>
        <p:spPr>
          <a:xfrm>
            <a:off x="583877" y="1982794"/>
            <a:ext cx="3777059" cy="1352420"/>
          </a:xfrm>
        </p:spPr>
        <p:txBody>
          <a:bodyPr>
            <a:normAutofit/>
          </a:bodyPr>
          <a:lstStyle>
            <a:lvl1pPr marL="0" indent="0">
              <a:lnSpc>
                <a:spcPct val="100000"/>
              </a:lnSpc>
              <a:spcBef>
                <a:spcPts val="300"/>
              </a:spcBef>
              <a:buNone/>
              <a:defRPr sz="1400">
                <a:solidFill>
                  <a:schemeClr val="bg1">
                    <a:lumMod val="10000"/>
                  </a:schemeClr>
                </a:solidFill>
              </a:defRPr>
            </a:lvl1pPr>
            <a:lvl2pPr marL="342874" indent="0">
              <a:buNone/>
              <a:defRPr sz="1051"/>
            </a:lvl2pPr>
            <a:lvl3pPr marL="685750" indent="0">
              <a:buNone/>
              <a:defRPr sz="900"/>
            </a:lvl3pPr>
            <a:lvl4pPr marL="1028624" indent="0">
              <a:buNone/>
              <a:defRPr sz="751"/>
            </a:lvl4pPr>
            <a:lvl5pPr marL="1371498" indent="0">
              <a:buNone/>
              <a:defRPr sz="751"/>
            </a:lvl5pPr>
            <a:lvl6pPr marL="1714372" indent="0">
              <a:buNone/>
              <a:defRPr sz="751"/>
            </a:lvl6pPr>
            <a:lvl7pPr marL="2057247" indent="0">
              <a:buNone/>
              <a:defRPr sz="751"/>
            </a:lvl7pPr>
            <a:lvl8pPr marL="2400120" indent="0">
              <a:buNone/>
              <a:defRPr sz="751"/>
            </a:lvl8pPr>
            <a:lvl9pPr marL="2742994" indent="0">
              <a:buNone/>
              <a:defRPr sz="751"/>
            </a:lvl9pPr>
          </a:lstStyle>
          <a:p>
            <a:pPr lvl="0"/>
            <a:r>
              <a:rPr lang="en-US" dirty="0"/>
              <a:t>Click to edit paragraph</a:t>
            </a:r>
          </a:p>
        </p:txBody>
      </p:sp>
      <p:sp>
        <p:nvSpPr>
          <p:cNvPr id="7" name="Slide Number Placeholder 6"/>
          <p:cNvSpPr>
            <a:spLocks noGrp="1"/>
          </p:cNvSpPr>
          <p:nvPr>
            <p:ph type="sldNum" sz="quarter" idx="12"/>
          </p:nvPr>
        </p:nvSpPr>
        <p:spPr>
          <a:xfrm>
            <a:off x="6810375" y="4767263"/>
            <a:ext cx="2057400" cy="273844"/>
          </a:xfrm>
          <a:prstGeom prst="rect">
            <a:avLst/>
          </a:prstGeom>
        </p:spPr>
        <p:txBody>
          <a:bodyPr/>
          <a:lstStyle/>
          <a:p>
            <a:fld id="{F83522AA-FC92-4C71-B3E8-E8495488A06B}" type="slidenum">
              <a:rPr lang="en-US" smtClean="0"/>
              <a:t>‹#›</a:t>
            </a:fld>
            <a:endParaRPr lang="en-US"/>
          </a:p>
        </p:txBody>
      </p:sp>
      <p:sp>
        <p:nvSpPr>
          <p:cNvPr id="16" name="L-Shape 15">
            <a:extLst>
              <a:ext uri="{FF2B5EF4-FFF2-40B4-BE49-F238E27FC236}">
                <a16:creationId xmlns:a16="http://schemas.microsoft.com/office/drawing/2014/main" id="{BA6817F2-F216-431C-9603-01B2F31EA532}"/>
              </a:ext>
            </a:extLst>
          </p:cNvPr>
          <p:cNvSpPr/>
          <p:nvPr userDrawn="1"/>
        </p:nvSpPr>
        <p:spPr>
          <a:xfrm rot="5400000">
            <a:off x="317501" y="358573"/>
            <a:ext cx="481736" cy="481736"/>
          </a:xfrm>
          <a:prstGeom prst="corner">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3" name="Picture 12">
            <a:extLst>
              <a:ext uri="{FF2B5EF4-FFF2-40B4-BE49-F238E27FC236}">
                <a16:creationId xmlns:a16="http://schemas.microsoft.com/office/drawing/2014/main" id="{9110740E-09CE-4536-80FC-13E2B476FCE4}"/>
              </a:ext>
            </a:extLst>
          </p:cNvPr>
          <p:cNvPicPr>
            <a:picLocks noChangeAspect="1"/>
          </p:cNvPicPr>
          <p:nvPr userDrawn="1"/>
        </p:nvPicPr>
        <p:blipFill>
          <a:blip r:embed="rId2">
            <a:alphaModFix/>
            <a:extLst>
              <a:ext uri="{28A0092B-C50C-407E-A947-70E740481C1C}">
                <a14:useLocalDpi xmlns:a14="http://schemas.microsoft.com/office/drawing/2010/main" val="0"/>
              </a:ext>
            </a:extLst>
          </a:blip>
          <a:srcRect/>
          <a:stretch/>
        </p:blipFill>
        <p:spPr>
          <a:xfrm>
            <a:off x="396280" y="4002874"/>
            <a:ext cx="1670645" cy="497016"/>
          </a:xfrm>
          <a:prstGeom prst="rect">
            <a:avLst/>
          </a:prstGeom>
        </p:spPr>
      </p:pic>
      <p:sp>
        <p:nvSpPr>
          <p:cNvPr id="12" name="Date Placeholder 4">
            <a:extLst>
              <a:ext uri="{FF2B5EF4-FFF2-40B4-BE49-F238E27FC236}">
                <a16:creationId xmlns:a16="http://schemas.microsoft.com/office/drawing/2014/main" id="{54D9D80C-E1AC-40A4-9825-7AF7D2B8D983}"/>
              </a:ext>
            </a:extLst>
          </p:cNvPr>
          <p:cNvSpPr>
            <a:spLocks noGrp="1"/>
          </p:cNvSpPr>
          <p:nvPr>
            <p:ph type="dt" sz="half" idx="10"/>
          </p:nvPr>
        </p:nvSpPr>
        <p:spPr>
          <a:xfrm>
            <a:off x="396280" y="4499548"/>
            <a:ext cx="2057400" cy="273844"/>
          </a:xfrm>
          <a:prstGeom prst="rect">
            <a:avLst/>
          </a:prstGeom>
        </p:spPr>
        <p:txBody>
          <a:bodyPr/>
          <a:lstStyle>
            <a:lvl1pPr>
              <a:defRPr>
                <a:solidFill>
                  <a:schemeClr val="bg1">
                    <a:lumMod val="10000"/>
                  </a:schemeClr>
                </a:solidFill>
              </a:defRPr>
            </a:lvl1pPr>
          </a:lstStyle>
          <a:p>
            <a:r>
              <a:rPr lang="en-US"/>
              <a:t>www.energysolutions.com</a:t>
            </a:r>
            <a:endParaRPr lang="en-US" dirty="0"/>
          </a:p>
        </p:txBody>
      </p:sp>
    </p:spTree>
    <p:extLst>
      <p:ext uri="{BB962C8B-B14F-4D97-AF65-F5344CB8AC3E}">
        <p14:creationId xmlns:p14="http://schemas.microsoft.com/office/powerpoint/2010/main" val="3575489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BE1B5DE-2D58-4DBC-B95F-7C5DBACAF1A0}"/>
              </a:ext>
            </a:extLst>
          </p:cNvPr>
          <p:cNvSpPr/>
          <p:nvPr userDrawn="1"/>
        </p:nvSpPr>
        <p:spPr>
          <a:xfrm rot="16200000">
            <a:off x="4331971" y="331478"/>
            <a:ext cx="480060" cy="9143999"/>
          </a:xfrm>
          <a:prstGeom prst="rect">
            <a:avLst/>
          </a:prstGeom>
          <a:solidFill>
            <a:srgbClr val="FFEA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4" name="Rectangle 3">
            <a:extLst>
              <a:ext uri="{FF2B5EF4-FFF2-40B4-BE49-F238E27FC236}">
                <a16:creationId xmlns:a16="http://schemas.microsoft.com/office/drawing/2014/main" id="{6507937E-1502-43EF-A366-63692DABFA42}"/>
              </a:ext>
            </a:extLst>
          </p:cNvPr>
          <p:cNvSpPr/>
          <p:nvPr userDrawn="1"/>
        </p:nvSpPr>
        <p:spPr>
          <a:xfrm>
            <a:off x="0" y="-11069"/>
            <a:ext cx="9144000" cy="1051560"/>
          </a:xfrm>
          <a:prstGeom prst="rect">
            <a:avLst/>
          </a:prstGeom>
          <a:solidFill>
            <a:srgbClr val="FFC00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525781" y="510540"/>
            <a:ext cx="8396355" cy="508864"/>
          </a:xfrm>
          <a:prstGeom prst="rect">
            <a:avLst/>
          </a:prstGeom>
          <a:noFill/>
          <a:ln w="9525">
            <a:noFill/>
          </a:ln>
        </p:spPr>
        <p:txBody>
          <a:bodyPr>
            <a:normAutofit/>
          </a:bodyPr>
          <a:lstStyle>
            <a:lvl1pPr>
              <a:defRPr sz="2500">
                <a:solidFill>
                  <a:schemeClr val="bg1">
                    <a:lumMod val="10000"/>
                  </a:schemeClr>
                </a:solidFill>
              </a:defRPr>
            </a:lvl1pPr>
          </a:lstStyle>
          <a:p>
            <a:r>
              <a:rPr lang="en-US" dirty="0"/>
              <a:t>Click to enter slide title</a:t>
            </a:r>
          </a:p>
        </p:txBody>
      </p:sp>
      <p:sp>
        <p:nvSpPr>
          <p:cNvPr id="3" name="Content Placeholder 2"/>
          <p:cNvSpPr>
            <a:spLocks noGrp="1"/>
          </p:cNvSpPr>
          <p:nvPr>
            <p:ph idx="1"/>
          </p:nvPr>
        </p:nvSpPr>
        <p:spPr>
          <a:xfrm>
            <a:off x="4052185" y="1198852"/>
            <a:ext cx="4883459" cy="2716013"/>
          </a:xfrm>
        </p:spPr>
        <p:txBody>
          <a:bodyPr/>
          <a:lstStyle>
            <a:lvl1pPr>
              <a:lnSpc>
                <a:spcPct val="100000"/>
              </a:lnSpc>
              <a:spcBef>
                <a:spcPts val="600"/>
              </a:spcBef>
              <a:defRPr lang="en-US" dirty="0"/>
            </a:lvl1pPr>
            <a:lvl2pPr>
              <a:lnSpc>
                <a:spcPct val="100000"/>
              </a:lnSpc>
              <a:spcBef>
                <a:spcPts val="600"/>
              </a:spcBef>
              <a:defRPr lang="en-US" dirty="0"/>
            </a:lvl2pPr>
            <a:lvl3pPr>
              <a:lnSpc>
                <a:spcPct val="100000"/>
              </a:lnSpc>
              <a:spcBef>
                <a:spcPts val="600"/>
              </a:spcBef>
              <a:defRPr lang="en-US" dirty="0"/>
            </a:lvl3pPr>
            <a:lvl4pPr>
              <a:lnSpc>
                <a:spcPct val="100000"/>
              </a:lnSpc>
              <a:spcBef>
                <a:spcPts val="600"/>
              </a:spcBef>
              <a:defRPr lang="en-US" dirty="0"/>
            </a:lvl4pPr>
            <a:lvl5pPr>
              <a:lnSpc>
                <a:spcPct val="100000"/>
              </a:lnSpc>
              <a:spcBef>
                <a:spcPts val="600"/>
              </a:spcBef>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L-Shape 7">
            <a:extLst>
              <a:ext uri="{FF2B5EF4-FFF2-40B4-BE49-F238E27FC236}">
                <a16:creationId xmlns:a16="http://schemas.microsoft.com/office/drawing/2014/main" id="{B8DB05FF-06F5-4BB3-A002-6EB8A7211E0E}"/>
              </a:ext>
            </a:extLst>
          </p:cNvPr>
          <p:cNvSpPr/>
          <p:nvPr userDrawn="1"/>
        </p:nvSpPr>
        <p:spPr>
          <a:xfrm rot="5400000">
            <a:off x="0" y="-11069"/>
            <a:ext cx="1051560" cy="1051560"/>
          </a:xfrm>
          <a:prstGeom prst="corner">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5" name="Picture Placeholder 5">
            <a:extLst>
              <a:ext uri="{FF2B5EF4-FFF2-40B4-BE49-F238E27FC236}">
                <a16:creationId xmlns:a16="http://schemas.microsoft.com/office/drawing/2014/main" id="{2B69C9AE-4A52-4D96-B32F-1B763E0E4988}"/>
              </a:ext>
            </a:extLst>
          </p:cNvPr>
          <p:cNvSpPr>
            <a:spLocks noGrp="1"/>
          </p:cNvSpPr>
          <p:nvPr userDrawn="1">
            <p:ph type="pic" sz="quarter" idx="12"/>
          </p:nvPr>
        </p:nvSpPr>
        <p:spPr>
          <a:xfrm>
            <a:off x="208356" y="1019412"/>
            <a:ext cx="3715944" cy="3461155"/>
          </a:xfrm>
        </p:spPr>
        <p:txBody>
          <a:bodyPr anchor="ctr">
            <a:normAutofit/>
          </a:bodyPr>
          <a:lstStyle>
            <a:lvl1pPr marL="0" indent="0" algn="ctr">
              <a:buFontTx/>
              <a:buNone/>
              <a:defRPr sz="1400"/>
            </a:lvl1pPr>
          </a:lstStyle>
          <a:p>
            <a:r>
              <a:rPr lang="en-US" dirty="0"/>
              <a:t>Click icon to add picture</a:t>
            </a:r>
          </a:p>
        </p:txBody>
      </p:sp>
      <p:sp>
        <p:nvSpPr>
          <p:cNvPr id="30" name="L-Shape 29">
            <a:extLst>
              <a:ext uri="{FF2B5EF4-FFF2-40B4-BE49-F238E27FC236}">
                <a16:creationId xmlns:a16="http://schemas.microsoft.com/office/drawing/2014/main" id="{8143A9B0-8CCC-4FEE-B582-632B9E4907F5}"/>
              </a:ext>
            </a:extLst>
          </p:cNvPr>
          <p:cNvSpPr/>
          <p:nvPr userDrawn="1"/>
        </p:nvSpPr>
        <p:spPr>
          <a:xfrm rot="16200000">
            <a:off x="8681263" y="4661764"/>
            <a:ext cx="481736" cy="481736"/>
          </a:xfrm>
          <a:prstGeom prst="corner">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0" name="Picture 9">
            <a:extLst>
              <a:ext uri="{FF2B5EF4-FFF2-40B4-BE49-F238E27FC236}">
                <a16:creationId xmlns:a16="http://schemas.microsoft.com/office/drawing/2014/main" id="{3D9B1D18-8789-4330-BA45-0F0FCD0B11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286561" y="469520"/>
            <a:ext cx="1338097" cy="398083"/>
          </a:xfrm>
          <a:prstGeom prst="rect">
            <a:avLst/>
          </a:prstGeom>
        </p:spPr>
      </p:pic>
      <p:sp>
        <p:nvSpPr>
          <p:cNvPr id="11" name="Date Placeholder 3">
            <a:extLst>
              <a:ext uri="{FF2B5EF4-FFF2-40B4-BE49-F238E27FC236}">
                <a16:creationId xmlns:a16="http://schemas.microsoft.com/office/drawing/2014/main" id="{9353F69A-03B3-4ED2-815B-482913814AB5}"/>
              </a:ext>
            </a:extLst>
          </p:cNvPr>
          <p:cNvSpPr txBox="1">
            <a:spLocks/>
          </p:cNvSpPr>
          <p:nvPr/>
        </p:nvSpPr>
        <p:spPr>
          <a:xfrm>
            <a:off x="6668291" y="4660278"/>
            <a:ext cx="2057400" cy="273844"/>
          </a:xfrm>
          <a:prstGeom prst="rect">
            <a:avLst/>
          </a:prstGeom>
        </p:spPr>
        <p:txBody>
          <a:bodyPr vert="horz" lIns="91440" tIns="45720" rIns="91440" bIns="45720" rtlCol="0" anchor="ctr"/>
          <a:lstStyle>
            <a:defPPr>
              <a:defRPr lang="en-US"/>
            </a:defPPr>
            <a:lvl1pPr marL="0" algn="r" defTabSz="457200" rtl="0" eaLnBrk="1" latinLnBrk="0" hangingPunct="1">
              <a:defRPr sz="900" i="1"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900" dirty="0">
                <a:solidFill>
                  <a:schemeClr val="bg1">
                    <a:lumMod val="10000"/>
                  </a:schemeClr>
                </a:solidFill>
              </a:rPr>
              <a:t>www.energysolutions.com</a:t>
            </a:r>
          </a:p>
        </p:txBody>
      </p:sp>
      <p:sp>
        <p:nvSpPr>
          <p:cNvPr id="13" name="Slide Number Placeholder 5">
            <a:extLst>
              <a:ext uri="{FF2B5EF4-FFF2-40B4-BE49-F238E27FC236}">
                <a16:creationId xmlns:a16="http://schemas.microsoft.com/office/drawing/2014/main" id="{CC58B461-20CC-404A-8AEE-2984DE3C5947}"/>
              </a:ext>
            </a:extLst>
          </p:cNvPr>
          <p:cNvSpPr txBox="1">
            <a:spLocks/>
          </p:cNvSpPr>
          <p:nvPr/>
        </p:nvSpPr>
        <p:spPr>
          <a:xfrm>
            <a:off x="418309" y="4660278"/>
            <a:ext cx="2057400" cy="273844"/>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83522AA-FC92-4C71-B3E8-E8495488A06B}" type="slidenum">
              <a:rPr lang="en-US" sz="900" smtClean="0">
                <a:solidFill>
                  <a:schemeClr val="bg1">
                    <a:lumMod val="10000"/>
                  </a:schemeClr>
                </a:solidFill>
              </a:rPr>
              <a:pPr/>
              <a:t>‹#›</a:t>
            </a:fld>
            <a:endParaRPr lang="en-US" sz="900" dirty="0">
              <a:solidFill>
                <a:schemeClr val="bg1">
                  <a:lumMod val="10000"/>
                </a:schemeClr>
              </a:solidFill>
            </a:endParaRPr>
          </a:p>
        </p:txBody>
      </p:sp>
    </p:spTree>
    <p:extLst>
      <p:ext uri="{BB962C8B-B14F-4D97-AF65-F5344CB8AC3E}">
        <p14:creationId xmlns:p14="http://schemas.microsoft.com/office/powerpoint/2010/main" val="85931320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963464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3E0041-8685-4E83-B627-DC04B4B9C5EE}"/>
              </a:ext>
            </a:extLst>
          </p:cNvPr>
          <p:cNvSpPr/>
          <p:nvPr userDrawn="1"/>
        </p:nvSpPr>
        <p:spPr>
          <a:xfrm>
            <a:off x="0" y="2130909"/>
            <a:ext cx="9144000" cy="3006249"/>
          </a:xfrm>
          <a:prstGeom prst="rect">
            <a:avLst/>
          </a:prstGeom>
          <a:solidFill>
            <a:schemeClr val="accent2">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a:extLst>
              <a:ext uri="{FF2B5EF4-FFF2-40B4-BE49-F238E27FC236}">
                <a16:creationId xmlns:a16="http://schemas.microsoft.com/office/drawing/2014/main" id="{5984249E-0147-43A3-9E13-41D6617AC547}"/>
              </a:ext>
            </a:extLst>
          </p:cNvPr>
          <p:cNvSpPr/>
          <p:nvPr userDrawn="1"/>
        </p:nvSpPr>
        <p:spPr>
          <a:xfrm>
            <a:off x="0" y="0"/>
            <a:ext cx="9144000" cy="2000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0957B6B2-4C65-470D-805E-41B013701934}"/>
              </a:ext>
            </a:extLst>
          </p:cNvPr>
          <p:cNvSpPr>
            <a:spLocks noGrp="1"/>
          </p:cNvSpPr>
          <p:nvPr>
            <p:ph type="title" hasCustomPrompt="1"/>
          </p:nvPr>
        </p:nvSpPr>
        <p:spPr>
          <a:xfrm>
            <a:off x="628651" y="698155"/>
            <a:ext cx="7886700" cy="1302103"/>
          </a:xfrm>
          <a:prstGeom prst="rect">
            <a:avLst/>
          </a:prstGeom>
        </p:spPr>
        <p:txBody>
          <a:bodyPr anchor="b">
            <a:normAutofit/>
          </a:bodyPr>
          <a:lstStyle>
            <a:lvl1pPr algn="ctr">
              <a:defRPr sz="4000">
                <a:solidFill>
                  <a:srgbClr val="FFFFFF"/>
                </a:solidFill>
              </a:defRPr>
            </a:lvl1pPr>
          </a:lstStyle>
          <a:p>
            <a:r>
              <a:rPr lang="en-US" dirty="0"/>
              <a:t>Add Section Title</a:t>
            </a:r>
          </a:p>
        </p:txBody>
      </p:sp>
      <p:pic>
        <p:nvPicPr>
          <p:cNvPr id="13" name="Picture 12">
            <a:extLst>
              <a:ext uri="{FF2B5EF4-FFF2-40B4-BE49-F238E27FC236}">
                <a16:creationId xmlns:a16="http://schemas.microsoft.com/office/drawing/2014/main" id="{D5480FB7-E784-49F5-A61B-91583FDFAC09}"/>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7583741" y="130659"/>
            <a:ext cx="1338097" cy="398083"/>
          </a:xfrm>
          <a:prstGeom prst="rect">
            <a:avLst/>
          </a:prstGeom>
        </p:spPr>
      </p:pic>
    </p:spTree>
    <p:extLst>
      <p:ext uri="{BB962C8B-B14F-4D97-AF65-F5344CB8AC3E}">
        <p14:creationId xmlns:p14="http://schemas.microsoft.com/office/powerpoint/2010/main" val="10399065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3E0041-8685-4E83-B627-DC04B4B9C5EE}"/>
              </a:ext>
            </a:extLst>
          </p:cNvPr>
          <p:cNvSpPr/>
          <p:nvPr userDrawn="1"/>
        </p:nvSpPr>
        <p:spPr>
          <a:xfrm>
            <a:off x="0" y="2130909"/>
            <a:ext cx="9144000" cy="3006249"/>
          </a:xfrm>
          <a:prstGeom prst="rect">
            <a:avLst/>
          </a:prstGeom>
          <a:solidFill>
            <a:srgbClr val="FFC00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a:extLst>
              <a:ext uri="{FF2B5EF4-FFF2-40B4-BE49-F238E27FC236}">
                <a16:creationId xmlns:a16="http://schemas.microsoft.com/office/drawing/2014/main" id="{5984249E-0147-43A3-9E13-41D6617AC547}"/>
              </a:ext>
            </a:extLst>
          </p:cNvPr>
          <p:cNvSpPr/>
          <p:nvPr userDrawn="1"/>
        </p:nvSpPr>
        <p:spPr>
          <a:xfrm>
            <a:off x="0" y="0"/>
            <a:ext cx="9144000" cy="200025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0957B6B2-4C65-470D-805E-41B013701934}"/>
              </a:ext>
            </a:extLst>
          </p:cNvPr>
          <p:cNvSpPr>
            <a:spLocks noGrp="1"/>
          </p:cNvSpPr>
          <p:nvPr>
            <p:ph type="title" hasCustomPrompt="1"/>
          </p:nvPr>
        </p:nvSpPr>
        <p:spPr>
          <a:xfrm>
            <a:off x="628651" y="698155"/>
            <a:ext cx="7886700" cy="1302103"/>
          </a:xfrm>
          <a:prstGeom prst="rect">
            <a:avLst/>
          </a:prstGeom>
        </p:spPr>
        <p:txBody>
          <a:bodyPr anchor="b">
            <a:normAutofit/>
          </a:bodyPr>
          <a:lstStyle>
            <a:lvl1pPr algn="ctr">
              <a:defRPr sz="4000">
                <a:solidFill>
                  <a:schemeClr val="bg1">
                    <a:lumMod val="10000"/>
                  </a:schemeClr>
                </a:solidFill>
              </a:defRPr>
            </a:lvl1pPr>
          </a:lstStyle>
          <a:p>
            <a:r>
              <a:rPr lang="en-US" dirty="0"/>
              <a:t>Add Section Title</a:t>
            </a:r>
          </a:p>
        </p:txBody>
      </p:sp>
      <p:pic>
        <p:nvPicPr>
          <p:cNvPr id="13" name="Picture 12">
            <a:extLst>
              <a:ext uri="{FF2B5EF4-FFF2-40B4-BE49-F238E27FC236}">
                <a16:creationId xmlns:a16="http://schemas.microsoft.com/office/drawing/2014/main" id="{D5480FB7-E784-49F5-A61B-91583FDFAC09}"/>
              </a:ext>
            </a:extLst>
          </p:cNvPr>
          <p:cNvPicPr>
            <a:picLocks noChangeAspect="1"/>
          </p:cNvPicPr>
          <p:nvPr userDrawn="1"/>
        </p:nvPicPr>
        <p:blipFill>
          <a:blip r:embed="rId2">
            <a:alphaModFix/>
            <a:extLst>
              <a:ext uri="{28A0092B-C50C-407E-A947-70E740481C1C}">
                <a14:useLocalDpi xmlns:a14="http://schemas.microsoft.com/office/drawing/2010/main" val="0"/>
              </a:ext>
            </a:extLst>
          </a:blip>
          <a:srcRect/>
          <a:stretch/>
        </p:blipFill>
        <p:spPr>
          <a:xfrm>
            <a:off x="7583742" y="130659"/>
            <a:ext cx="1338095" cy="398083"/>
          </a:xfrm>
          <a:prstGeom prst="rect">
            <a:avLst/>
          </a:prstGeom>
        </p:spPr>
      </p:pic>
    </p:spTree>
    <p:extLst>
      <p:ext uri="{BB962C8B-B14F-4D97-AF65-F5344CB8AC3E}">
        <p14:creationId xmlns:p14="http://schemas.microsoft.com/office/powerpoint/2010/main" val="48151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984249E-0147-43A3-9E13-41D6617AC547}"/>
              </a:ext>
            </a:extLst>
          </p:cNvPr>
          <p:cNvSpPr/>
          <p:nvPr userDrawn="1"/>
        </p:nvSpPr>
        <p:spPr>
          <a:xfrm>
            <a:off x="0" y="0"/>
            <a:ext cx="9144000" cy="2000250"/>
          </a:xfrm>
          <a:prstGeom prst="rect">
            <a:avLst/>
          </a:prstGeom>
          <a:solidFill>
            <a:srgbClr val="006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0957B6B2-4C65-470D-805E-41B013701934}"/>
              </a:ext>
            </a:extLst>
          </p:cNvPr>
          <p:cNvSpPr>
            <a:spLocks noGrp="1"/>
          </p:cNvSpPr>
          <p:nvPr>
            <p:ph type="title" hasCustomPrompt="1"/>
          </p:nvPr>
        </p:nvSpPr>
        <p:spPr>
          <a:xfrm>
            <a:off x="628651" y="698155"/>
            <a:ext cx="7886700" cy="1302103"/>
          </a:xfrm>
          <a:prstGeom prst="rect">
            <a:avLst/>
          </a:prstGeom>
        </p:spPr>
        <p:txBody>
          <a:bodyPr anchor="b">
            <a:normAutofit/>
          </a:bodyPr>
          <a:lstStyle>
            <a:lvl1pPr algn="ctr">
              <a:defRPr sz="4000">
                <a:solidFill>
                  <a:srgbClr val="FFFFFF"/>
                </a:solidFill>
              </a:defRPr>
            </a:lvl1pPr>
          </a:lstStyle>
          <a:p>
            <a:r>
              <a:rPr lang="en-US" dirty="0"/>
              <a:t>Add Section Title</a:t>
            </a:r>
          </a:p>
        </p:txBody>
      </p:sp>
      <p:pic>
        <p:nvPicPr>
          <p:cNvPr id="13" name="Picture 12">
            <a:extLst>
              <a:ext uri="{FF2B5EF4-FFF2-40B4-BE49-F238E27FC236}">
                <a16:creationId xmlns:a16="http://schemas.microsoft.com/office/drawing/2014/main" id="{D5480FB7-E784-49F5-A61B-91583FDFAC09}"/>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7583741" y="130659"/>
            <a:ext cx="1338097" cy="398083"/>
          </a:xfrm>
          <a:prstGeom prst="rect">
            <a:avLst/>
          </a:prstGeom>
        </p:spPr>
      </p:pic>
      <p:sp>
        <p:nvSpPr>
          <p:cNvPr id="6" name="Rectangle 5">
            <a:extLst>
              <a:ext uri="{FF2B5EF4-FFF2-40B4-BE49-F238E27FC236}">
                <a16:creationId xmlns:a16="http://schemas.microsoft.com/office/drawing/2014/main" id="{7703B64D-8A10-4202-B57F-1FBA7E8796BF}"/>
              </a:ext>
            </a:extLst>
          </p:cNvPr>
          <p:cNvSpPr/>
          <p:nvPr userDrawn="1"/>
        </p:nvSpPr>
        <p:spPr>
          <a:xfrm>
            <a:off x="1905" y="2143126"/>
            <a:ext cx="9144000" cy="3000374"/>
          </a:xfrm>
          <a:prstGeom prst="rect">
            <a:avLst/>
          </a:prstGeom>
          <a:solidFill>
            <a:srgbClr val="006EA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41255093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276225" y="4767263"/>
            <a:ext cx="2057400" cy="273844"/>
          </a:xfrm>
          <a:prstGeom prst="rect">
            <a:avLst/>
          </a:prstGeom>
        </p:spPr>
        <p:txBody>
          <a:bodyPr/>
          <a:lstStyle/>
          <a:p>
            <a:r>
              <a:rPr lang="en-US"/>
              <a:t>www.energysolutions.com</a:t>
            </a:r>
          </a:p>
        </p:txBody>
      </p:sp>
      <p:sp>
        <p:nvSpPr>
          <p:cNvPr id="4" name="Slide Number Placeholder 3"/>
          <p:cNvSpPr>
            <a:spLocks noGrp="1"/>
          </p:cNvSpPr>
          <p:nvPr>
            <p:ph type="sldNum" sz="quarter" idx="12"/>
          </p:nvPr>
        </p:nvSpPr>
        <p:spPr>
          <a:xfrm>
            <a:off x="6810375" y="4767263"/>
            <a:ext cx="2057400" cy="273844"/>
          </a:xfrm>
          <a:prstGeom prst="rect">
            <a:avLst/>
          </a:prstGeom>
        </p:spPr>
        <p:txBody>
          <a:bodyPr/>
          <a:lstStyle/>
          <a:p>
            <a:fld id="{F83522AA-FC92-4C71-B3E8-E8495488A06B}" type="slidenum">
              <a:rPr lang="en-US" smtClean="0"/>
              <a:t>‹#›</a:t>
            </a:fld>
            <a:endParaRPr lang="en-US"/>
          </a:p>
        </p:txBody>
      </p:sp>
    </p:spTree>
    <p:extLst>
      <p:ext uri="{BB962C8B-B14F-4D97-AF65-F5344CB8AC3E}">
        <p14:creationId xmlns:p14="http://schemas.microsoft.com/office/powerpoint/2010/main" val="18003651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Open Area">
    <p:bg>
      <p:bgPr>
        <a:solidFill>
          <a:schemeClr val="bg1">
            <a:lumMod val="95000"/>
          </a:schemeClr>
        </a:solidFill>
        <a:effectLst/>
      </p:bgPr>
    </p:bg>
    <p:spTree>
      <p:nvGrpSpPr>
        <p:cNvPr id="1" name=""/>
        <p:cNvGrpSpPr/>
        <p:nvPr/>
      </p:nvGrpSpPr>
      <p:grpSpPr>
        <a:xfrm>
          <a:off x="0" y="0"/>
          <a:ext cx="0" cy="0"/>
          <a:chOff x="0" y="0"/>
          <a:chExt cx="0" cy="0"/>
        </a:xfrm>
      </p:grpSpPr>
      <p:sp>
        <p:nvSpPr>
          <p:cNvPr id="9" name="Text Placeholder 12"/>
          <p:cNvSpPr>
            <a:spLocks noGrp="1"/>
          </p:cNvSpPr>
          <p:nvPr>
            <p:ph type="body" sz="quarter" idx="10"/>
          </p:nvPr>
        </p:nvSpPr>
        <p:spPr>
          <a:xfrm>
            <a:off x="358664" y="271708"/>
            <a:ext cx="7751456" cy="586602"/>
          </a:xfrm>
          <a:prstGeom prst="rect">
            <a:avLst/>
          </a:prstGeom>
        </p:spPr>
        <p:txBody>
          <a:bodyPr vert="horz"/>
          <a:lstStyle>
            <a:lvl1pPr marL="0" indent="0">
              <a:buNone/>
              <a:defRPr sz="3200">
                <a:solidFill>
                  <a:srgbClr val="008DCE"/>
                </a:solidFill>
                <a:latin typeface="+mj-lt"/>
              </a:defRPr>
            </a:lvl1pPr>
            <a:lvl2pPr marL="457167" indent="0">
              <a:buNone/>
              <a:defRPr sz="3200">
                <a:solidFill>
                  <a:schemeClr val="bg1"/>
                </a:solidFill>
                <a:latin typeface="+mj-lt"/>
              </a:defRPr>
            </a:lvl2pPr>
            <a:lvl3pPr marL="914332" indent="0">
              <a:buNone/>
              <a:defRPr sz="3200">
                <a:solidFill>
                  <a:schemeClr val="bg1"/>
                </a:solidFill>
                <a:latin typeface="+mj-lt"/>
              </a:defRPr>
            </a:lvl3pPr>
            <a:lvl4pPr marL="1371498" indent="0">
              <a:buNone/>
              <a:defRPr sz="3200">
                <a:solidFill>
                  <a:schemeClr val="bg1"/>
                </a:solidFill>
                <a:latin typeface="+mj-lt"/>
              </a:defRPr>
            </a:lvl4pPr>
            <a:lvl5pPr marL="1828664" indent="0">
              <a:buNone/>
              <a:defRPr sz="3200">
                <a:solidFill>
                  <a:schemeClr val="bg1"/>
                </a:solidFill>
                <a:latin typeface="+mj-lt"/>
              </a:defRPr>
            </a:lvl5pPr>
          </a:lstStyle>
          <a:p>
            <a:pPr lvl="0"/>
            <a:r>
              <a:rPr lang="en-US"/>
              <a:t>Click to edit Master text styles</a:t>
            </a:r>
          </a:p>
        </p:txBody>
      </p:sp>
    </p:spTree>
    <p:extLst>
      <p:ext uri="{BB962C8B-B14F-4D97-AF65-F5344CB8AC3E}">
        <p14:creationId xmlns:p14="http://schemas.microsoft.com/office/powerpoint/2010/main" val="8248522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25783" y="510540"/>
            <a:ext cx="7886700" cy="426720"/>
          </a:xfrm>
          <a:prstGeom prst="rect">
            <a:avLst/>
          </a:prstGeom>
        </p:spPr>
        <p:txBody>
          <a:bodyPr vert="horz" lIns="91440" tIns="45720" rIns="91440" bIns="45720" rtlCol="0" anchor="ctr">
            <a:noAutofit/>
          </a:bodyPr>
          <a:lstStyle/>
          <a:p>
            <a:r>
              <a:rPr lang="en-US" dirty="0"/>
              <a:t>Click to enter slide title</a:t>
            </a:r>
          </a:p>
        </p:txBody>
      </p:sp>
      <p:sp>
        <p:nvSpPr>
          <p:cNvPr id="3" name="Text Placeholder 2"/>
          <p:cNvSpPr>
            <a:spLocks noGrp="1"/>
          </p:cNvSpPr>
          <p:nvPr>
            <p:ph type="body" idx="1"/>
          </p:nvPr>
        </p:nvSpPr>
        <p:spPr>
          <a:xfrm>
            <a:off x="628651"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A5ED311E-5436-494A-8FCF-1AE120C37CD4}"/>
              </a:ext>
            </a:extLst>
          </p:cNvPr>
          <p:cNvSpPr>
            <a:spLocks noGrp="1"/>
          </p:cNvSpPr>
          <p:nvPr>
            <p:ph type="dt" sz="half" idx="2"/>
          </p:nvPr>
        </p:nvSpPr>
        <p:spPr>
          <a:xfrm>
            <a:off x="276225" y="4767263"/>
            <a:ext cx="2057400" cy="273844"/>
          </a:xfrm>
          <a:prstGeom prst="rect">
            <a:avLst/>
          </a:prstGeom>
        </p:spPr>
        <p:txBody>
          <a:bodyPr vert="horz" lIns="91440" tIns="45720" rIns="91440" bIns="45720" rtlCol="0" anchor="ctr"/>
          <a:lstStyle>
            <a:lvl1pPr algn="l">
              <a:defRPr sz="900">
                <a:solidFill>
                  <a:schemeClr val="bg1">
                    <a:lumMod val="10000"/>
                  </a:schemeClr>
                </a:solidFill>
              </a:defRPr>
            </a:lvl1pPr>
          </a:lstStyle>
          <a:p>
            <a:r>
              <a:rPr lang="en-US"/>
              <a:t>www.energysolutions.com</a:t>
            </a:r>
            <a:endParaRPr lang="en-US" dirty="0"/>
          </a:p>
        </p:txBody>
      </p:sp>
      <p:sp>
        <p:nvSpPr>
          <p:cNvPr id="8" name="Footer Placeholder 4">
            <a:extLst>
              <a:ext uri="{FF2B5EF4-FFF2-40B4-BE49-F238E27FC236}">
                <a16:creationId xmlns:a16="http://schemas.microsoft.com/office/drawing/2014/main" id="{46F29BA8-B0EE-4116-B4DD-F8C9E92FDA27}"/>
              </a:ext>
            </a:extLst>
          </p:cNvPr>
          <p:cNvSpPr>
            <a:spLocks noGrp="1"/>
          </p:cNvSpPr>
          <p:nvPr>
            <p:ph type="ftr" sz="quarter" idx="3"/>
          </p:nvPr>
        </p:nvSpPr>
        <p:spPr>
          <a:xfrm>
            <a:off x="3028951" y="4767263"/>
            <a:ext cx="3086100" cy="273844"/>
          </a:xfrm>
          <a:prstGeom prst="rect">
            <a:avLst/>
          </a:prstGeom>
        </p:spPr>
        <p:txBody>
          <a:bodyPr vert="horz" lIns="91440" tIns="45720" rIns="91440" bIns="45720" rtlCol="0" anchor="ctr"/>
          <a:lstStyle>
            <a:lvl1pPr algn="ctr">
              <a:defRPr sz="900">
                <a:solidFill>
                  <a:schemeClr val="bg1">
                    <a:lumMod val="10000"/>
                  </a:schemeClr>
                </a:solidFill>
              </a:defRPr>
            </a:lvl1pPr>
          </a:lstStyle>
          <a:p>
            <a:r>
              <a:rPr lang="en-US"/>
              <a:t>Stewards of the Environment</a:t>
            </a:r>
            <a:endParaRPr lang="en-US" dirty="0"/>
          </a:p>
        </p:txBody>
      </p:sp>
      <p:sp>
        <p:nvSpPr>
          <p:cNvPr id="9" name="Slide Number Placeholder 5">
            <a:extLst>
              <a:ext uri="{FF2B5EF4-FFF2-40B4-BE49-F238E27FC236}">
                <a16:creationId xmlns:a16="http://schemas.microsoft.com/office/drawing/2014/main" id="{DF346504-D061-40D0-8A8C-A46E9A02E997}"/>
              </a:ext>
            </a:extLst>
          </p:cNvPr>
          <p:cNvSpPr>
            <a:spLocks noGrp="1"/>
          </p:cNvSpPr>
          <p:nvPr>
            <p:ph type="sldNum" sz="quarter" idx="4"/>
          </p:nvPr>
        </p:nvSpPr>
        <p:spPr>
          <a:xfrm>
            <a:off x="6810375" y="4767263"/>
            <a:ext cx="2057400" cy="273844"/>
          </a:xfrm>
          <a:prstGeom prst="rect">
            <a:avLst/>
          </a:prstGeom>
        </p:spPr>
        <p:txBody>
          <a:bodyPr vert="horz" lIns="91440" tIns="45720" rIns="91440" bIns="45720" rtlCol="0" anchor="ctr"/>
          <a:lstStyle>
            <a:lvl1pPr algn="r">
              <a:defRPr sz="900">
                <a:solidFill>
                  <a:schemeClr val="bg1">
                    <a:lumMod val="10000"/>
                  </a:schemeClr>
                </a:solidFill>
              </a:defRPr>
            </a:lvl1pPr>
          </a:lstStyle>
          <a:p>
            <a:fld id="{F83522AA-FC92-4C71-B3E8-E8495488A06B}" type="slidenum">
              <a:rPr lang="en-US" smtClean="0"/>
              <a:pPr/>
              <a:t>‹#›</a:t>
            </a:fld>
            <a:endParaRPr lang="en-US"/>
          </a:p>
        </p:txBody>
      </p:sp>
    </p:spTree>
    <p:extLst>
      <p:ext uri="{BB962C8B-B14F-4D97-AF65-F5344CB8AC3E}">
        <p14:creationId xmlns:p14="http://schemas.microsoft.com/office/powerpoint/2010/main" val="3638345084"/>
      </p:ext>
    </p:extLst>
  </p:cSld>
  <p:clrMap bg1="lt1" tx1="dk1" bg2="lt2" tx2="dk2" accent1="accent1" accent2="accent2" accent3="accent3" accent4="accent4" accent5="accent5" accent6="accent6" hlink="hlink" folHlink="folHlink"/>
  <p:sldLayoutIdLst>
    <p:sldLayoutId id="2147483665" r:id="rId1"/>
    <p:sldLayoutId id="2147483678" r:id="rId2"/>
    <p:sldLayoutId id="2147483673" r:id="rId3"/>
    <p:sldLayoutId id="2147483680" r:id="rId4"/>
    <p:sldLayoutId id="2147483691" r:id="rId5"/>
    <p:sldLayoutId id="2147483692" r:id="rId6"/>
    <p:sldLayoutId id="2147483694" r:id="rId7"/>
    <p:sldLayoutId id="2147483681" r:id="rId8"/>
    <p:sldLayoutId id="2147483677" r:id="rId9"/>
    <p:sldLayoutId id="2147483693" r:id="rId10"/>
    <p:sldLayoutId id="2147483690" r:id="rId11"/>
    <p:sldLayoutId id="2147483671" r:id="rId12"/>
    <p:sldLayoutId id="2147483689" r:id="rId13"/>
  </p:sldLayoutIdLst>
  <p:hf hdr="0" ftr="0" dt="0"/>
  <p:txStyles>
    <p:titleStyle>
      <a:lvl1pPr algn="l" defTabSz="685750" rtl="0" eaLnBrk="1" latinLnBrk="0" hangingPunct="1">
        <a:lnSpc>
          <a:spcPct val="90000"/>
        </a:lnSpc>
        <a:spcBef>
          <a:spcPct val="0"/>
        </a:spcBef>
        <a:buNone/>
        <a:defRPr sz="2500" b="1" kern="1200">
          <a:solidFill>
            <a:srgbClr val="000000"/>
          </a:solidFill>
          <a:latin typeface="+mj-lt"/>
          <a:ea typeface="+mj-ea"/>
          <a:cs typeface="+mj-cs"/>
        </a:defRPr>
      </a:lvl1pPr>
    </p:titleStyle>
    <p:bodyStyle>
      <a:lvl1pPr marL="171438" indent="-171438" algn="l" defTabSz="685750" rtl="0" eaLnBrk="1" latinLnBrk="0" hangingPunct="1">
        <a:lnSpc>
          <a:spcPct val="90000"/>
        </a:lnSpc>
        <a:spcBef>
          <a:spcPts val="751"/>
        </a:spcBef>
        <a:buClr>
          <a:srgbClr val="006EA0"/>
        </a:buClr>
        <a:buFont typeface="Arial" panose="020B0604020202020204" pitchFamily="34" charset="0"/>
        <a:buChar char="•"/>
        <a:defRPr sz="2100" kern="1200">
          <a:solidFill>
            <a:srgbClr val="000000"/>
          </a:solidFill>
          <a:latin typeface="+mn-lt"/>
          <a:ea typeface="+mn-ea"/>
          <a:cs typeface="+mn-cs"/>
        </a:defRPr>
      </a:lvl1pPr>
      <a:lvl2pPr marL="514314" indent="-171438" algn="l" defTabSz="685750" rtl="0" eaLnBrk="1" latinLnBrk="0" hangingPunct="1">
        <a:lnSpc>
          <a:spcPct val="90000"/>
        </a:lnSpc>
        <a:spcBef>
          <a:spcPts val="375"/>
        </a:spcBef>
        <a:buClr>
          <a:srgbClr val="006EA0"/>
        </a:buClr>
        <a:buFont typeface="Arial" panose="020B0604020202020204" pitchFamily="34" charset="0"/>
        <a:buChar char="•"/>
        <a:defRPr sz="1800" kern="1200">
          <a:solidFill>
            <a:srgbClr val="000000"/>
          </a:solidFill>
          <a:latin typeface="+mn-lt"/>
          <a:ea typeface="+mn-ea"/>
          <a:cs typeface="+mn-cs"/>
        </a:defRPr>
      </a:lvl2pPr>
      <a:lvl3pPr marL="857187" indent="-171438" algn="l" defTabSz="685750" rtl="0" eaLnBrk="1" latinLnBrk="0" hangingPunct="1">
        <a:lnSpc>
          <a:spcPct val="90000"/>
        </a:lnSpc>
        <a:spcBef>
          <a:spcPts val="375"/>
        </a:spcBef>
        <a:buClr>
          <a:srgbClr val="006EA0"/>
        </a:buClr>
        <a:buFont typeface="Arial" panose="020B0604020202020204" pitchFamily="34" charset="0"/>
        <a:buChar char="•"/>
        <a:defRPr sz="1500" kern="1200">
          <a:solidFill>
            <a:srgbClr val="000000"/>
          </a:solidFill>
          <a:latin typeface="+mn-lt"/>
          <a:ea typeface="+mn-ea"/>
          <a:cs typeface="+mn-cs"/>
        </a:defRPr>
      </a:lvl3pPr>
      <a:lvl4pPr marL="1200061" indent="-171438" algn="l" defTabSz="685750" rtl="0" eaLnBrk="1" latinLnBrk="0" hangingPunct="1">
        <a:lnSpc>
          <a:spcPct val="90000"/>
        </a:lnSpc>
        <a:spcBef>
          <a:spcPts val="375"/>
        </a:spcBef>
        <a:buClr>
          <a:srgbClr val="006EA0"/>
        </a:buClr>
        <a:buFont typeface="Arial" panose="020B0604020202020204" pitchFamily="34" charset="0"/>
        <a:buChar char="•"/>
        <a:defRPr sz="1351" kern="1200">
          <a:solidFill>
            <a:srgbClr val="000000"/>
          </a:solidFill>
          <a:latin typeface="+mn-lt"/>
          <a:ea typeface="+mn-ea"/>
          <a:cs typeface="+mn-cs"/>
        </a:defRPr>
      </a:lvl4pPr>
      <a:lvl5pPr marL="1542935" indent="-171438" algn="l" defTabSz="685750" rtl="0" eaLnBrk="1" latinLnBrk="0" hangingPunct="1">
        <a:lnSpc>
          <a:spcPct val="90000"/>
        </a:lnSpc>
        <a:spcBef>
          <a:spcPts val="375"/>
        </a:spcBef>
        <a:buClr>
          <a:srgbClr val="006EA0"/>
        </a:buClr>
        <a:buFont typeface="Arial" panose="020B0604020202020204" pitchFamily="34" charset="0"/>
        <a:buChar char="•"/>
        <a:defRPr sz="1351" kern="1200">
          <a:solidFill>
            <a:srgbClr val="000000"/>
          </a:solidFill>
          <a:latin typeface="+mn-lt"/>
          <a:ea typeface="+mn-ea"/>
          <a:cs typeface="+mn-cs"/>
        </a:defRPr>
      </a:lvl5pPr>
      <a:lvl6pPr marL="1885810" indent="-171438" algn="l" defTabSz="685750"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683" indent="-171438" algn="l" defTabSz="685750"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558" indent="-171438" algn="l" defTabSz="685750"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434" indent="-171438" algn="l" defTabSz="685750"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en-US"/>
      </a:defPPr>
      <a:lvl1pPr marL="0" algn="l" defTabSz="685750" rtl="0" eaLnBrk="1" latinLnBrk="0" hangingPunct="1">
        <a:defRPr sz="1351" kern="1200">
          <a:solidFill>
            <a:schemeClr val="tx1"/>
          </a:solidFill>
          <a:latin typeface="+mn-lt"/>
          <a:ea typeface="+mn-ea"/>
          <a:cs typeface="+mn-cs"/>
        </a:defRPr>
      </a:lvl1pPr>
      <a:lvl2pPr marL="342874" algn="l" defTabSz="685750" rtl="0" eaLnBrk="1" latinLnBrk="0" hangingPunct="1">
        <a:defRPr sz="1351" kern="1200">
          <a:solidFill>
            <a:schemeClr val="tx1"/>
          </a:solidFill>
          <a:latin typeface="+mn-lt"/>
          <a:ea typeface="+mn-ea"/>
          <a:cs typeface="+mn-cs"/>
        </a:defRPr>
      </a:lvl2pPr>
      <a:lvl3pPr marL="685750" algn="l" defTabSz="685750" rtl="0" eaLnBrk="1" latinLnBrk="0" hangingPunct="1">
        <a:defRPr sz="1351" kern="1200">
          <a:solidFill>
            <a:schemeClr val="tx1"/>
          </a:solidFill>
          <a:latin typeface="+mn-lt"/>
          <a:ea typeface="+mn-ea"/>
          <a:cs typeface="+mn-cs"/>
        </a:defRPr>
      </a:lvl3pPr>
      <a:lvl4pPr marL="1028624" algn="l" defTabSz="685750" rtl="0" eaLnBrk="1" latinLnBrk="0" hangingPunct="1">
        <a:defRPr sz="1351" kern="1200">
          <a:solidFill>
            <a:schemeClr val="tx1"/>
          </a:solidFill>
          <a:latin typeface="+mn-lt"/>
          <a:ea typeface="+mn-ea"/>
          <a:cs typeface="+mn-cs"/>
        </a:defRPr>
      </a:lvl4pPr>
      <a:lvl5pPr marL="1371498" algn="l" defTabSz="685750" rtl="0" eaLnBrk="1" latinLnBrk="0" hangingPunct="1">
        <a:defRPr sz="1351" kern="1200">
          <a:solidFill>
            <a:schemeClr val="tx1"/>
          </a:solidFill>
          <a:latin typeface="+mn-lt"/>
          <a:ea typeface="+mn-ea"/>
          <a:cs typeface="+mn-cs"/>
        </a:defRPr>
      </a:lvl5pPr>
      <a:lvl6pPr marL="1714372" algn="l" defTabSz="685750" rtl="0" eaLnBrk="1" latinLnBrk="0" hangingPunct="1">
        <a:defRPr sz="1351" kern="1200">
          <a:solidFill>
            <a:schemeClr val="tx1"/>
          </a:solidFill>
          <a:latin typeface="+mn-lt"/>
          <a:ea typeface="+mn-ea"/>
          <a:cs typeface="+mn-cs"/>
        </a:defRPr>
      </a:lvl6pPr>
      <a:lvl7pPr marL="2057247" algn="l" defTabSz="685750" rtl="0" eaLnBrk="1" latinLnBrk="0" hangingPunct="1">
        <a:defRPr sz="1351" kern="1200">
          <a:solidFill>
            <a:schemeClr val="tx1"/>
          </a:solidFill>
          <a:latin typeface="+mn-lt"/>
          <a:ea typeface="+mn-ea"/>
          <a:cs typeface="+mn-cs"/>
        </a:defRPr>
      </a:lvl7pPr>
      <a:lvl8pPr marL="2400120" algn="l" defTabSz="685750" rtl="0" eaLnBrk="1" latinLnBrk="0" hangingPunct="1">
        <a:defRPr sz="1351" kern="1200">
          <a:solidFill>
            <a:schemeClr val="tx1"/>
          </a:solidFill>
          <a:latin typeface="+mn-lt"/>
          <a:ea typeface="+mn-ea"/>
          <a:cs typeface="+mn-cs"/>
        </a:defRPr>
      </a:lvl8pPr>
      <a:lvl9pPr marL="2742994" algn="l" defTabSz="685750" rtl="0" eaLnBrk="1" latinLnBrk="0" hangingPunct="1">
        <a:defRPr sz="135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hyperlink" Target="mailto:jlemich@energysolutions.com" TargetMode="External"/><Relationship Id="rId2" Type="http://schemas.openxmlformats.org/officeDocument/2006/relationships/notesSlide" Target="../notesSlides/notesSlide20.xml"/><Relationship Id="rId1" Type="http://schemas.openxmlformats.org/officeDocument/2006/relationships/slideLayout" Target="../slideLayouts/slideLayout11.xml"/><Relationship Id="rId5" Type="http://schemas.openxmlformats.org/officeDocument/2006/relationships/hyperlink" Target="mailto:jmreeves@energysolutions.com" TargetMode="External"/><Relationship Id="rId4" Type="http://schemas.openxmlformats.org/officeDocument/2006/relationships/hyperlink" Target="mailto:tcourtemanche@energysolution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83C16E-50B8-BDEE-9D09-2F63F743990B}"/>
              </a:ext>
            </a:extLst>
          </p:cNvPr>
          <p:cNvSpPr>
            <a:spLocks noGrp="1"/>
          </p:cNvSpPr>
          <p:nvPr>
            <p:ph type="sldNum" sz="quarter" idx="4294967295"/>
          </p:nvPr>
        </p:nvSpPr>
        <p:spPr>
          <a:xfrm>
            <a:off x="7086600" y="4767263"/>
            <a:ext cx="2057400" cy="274637"/>
          </a:xfrm>
        </p:spPr>
        <p:txBody>
          <a:bodyPr/>
          <a:lstStyle/>
          <a:p>
            <a:fld id="{F83522AA-FC92-4C71-B3E8-E8495488A06B}" type="slidenum">
              <a:rPr lang="en-US" smtClean="0"/>
              <a:t>1</a:t>
            </a:fld>
            <a:endParaRPr lang="en-US"/>
          </a:p>
        </p:txBody>
      </p:sp>
      <p:pic>
        <p:nvPicPr>
          <p:cNvPr id="4" name="Picture 3">
            <a:extLst>
              <a:ext uri="{FF2B5EF4-FFF2-40B4-BE49-F238E27FC236}">
                <a16:creationId xmlns:a16="http://schemas.microsoft.com/office/drawing/2014/main" id="{779D6173-BA92-0D56-D8EC-ACAC1F963FAB}"/>
              </a:ext>
            </a:extLst>
          </p:cNvPr>
          <p:cNvPicPr>
            <a:picLocks noChangeAspect="1"/>
          </p:cNvPicPr>
          <p:nvPr/>
        </p:nvPicPr>
        <p:blipFill>
          <a:blip r:embed="rId3"/>
          <a:stretch>
            <a:fillRect/>
          </a:stretch>
        </p:blipFill>
        <p:spPr>
          <a:xfrm>
            <a:off x="5818822" y="306515"/>
            <a:ext cx="2296478" cy="1404132"/>
          </a:xfrm>
          <a:prstGeom prst="rect">
            <a:avLst/>
          </a:prstGeom>
        </p:spPr>
      </p:pic>
      <p:sp>
        <p:nvSpPr>
          <p:cNvPr id="13" name="Rectangle 12">
            <a:extLst>
              <a:ext uri="{FF2B5EF4-FFF2-40B4-BE49-F238E27FC236}">
                <a16:creationId xmlns:a16="http://schemas.microsoft.com/office/drawing/2014/main" id="{2E408EB1-AF10-5FAF-DE96-E6D1868C3779}"/>
              </a:ext>
            </a:extLst>
          </p:cNvPr>
          <p:cNvSpPr/>
          <p:nvPr/>
        </p:nvSpPr>
        <p:spPr>
          <a:xfrm>
            <a:off x="0" y="2164080"/>
            <a:ext cx="9083040" cy="2979420"/>
          </a:xfrm>
          <a:prstGeom prst="rect">
            <a:avLst/>
          </a:prstGeom>
          <a:solidFill>
            <a:srgbClr val="006E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BDD82071-76D2-EE03-1F58-3740FB465008}"/>
              </a:ext>
            </a:extLst>
          </p:cNvPr>
          <p:cNvSpPr txBox="1"/>
          <p:nvPr/>
        </p:nvSpPr>
        <p:spPr>
          <a:xfrm>
            <a:off x="668892" y="2990390"/>
            <a:ext cx="7806216" cy="1323439"/>
          </a:xfrm>
          <a:prstGeom prst="rect">
            <a:avLst/>
          </a:prstGeom>
          <a:noFill/>
        </p:spPr>
        <p:txBody>
          <a:bodyPr wrap="square" rtlCol="0">
            <a:spAutoFit/>
          </a:bodyPr>
          <a:lstStyle/>
          <a:p>
            <a:pPr algn="ctr"/>
            <a:r>
              <a:rPr lang="en-US" sz="4000" dirty="0">
                <a:solidFill>
                  <a:schemeClr val="bg1"/>
                </a:solidFill>
              </a:rPr>
              <a:t>Lessons Learned:</a:t>
            </a:r>
            <a:br>
              <a:rPr lang="en-US" sz="4000" dirty="0">
                <a:solidFill>
                  <a:schemeClr val="bg1"/>
                </a:solidFill>
              </a:rPr>
            </a:br>
            <a:r>
              <a:rPr lang="en-US" sz="4000" dirty="0">
                <a:solidFill>
                  <a:schemeClr val="bg1"/>
                </a:solidFill>
              </a:rPr>
              <a:t>Small Weaknesses, Big Impacts</a:t>
            </a:r>
          </a:p>
        </p:txBody>
      </p:sp>
      <p:pic>
        <p:nvPicPr>
          <p:cNvPr id="5" name="Picture 4">
            <a:extLst>
              <a:ext uri="{FF2B5EF4-FFF2-40B4-BE49-F238E27FC236}">
                <a16:creationId xmlns:a16="http://schemas.microsoft.com/office/drawing/2014/main" id="{CD856C8D-B0ED-6C8E-6363-E01373241E01}"/>
              </a:ext>
            </a:extLst>
          </p:cNvPr>
          <p:cNvPicPr>
            <a:picLocks noChangeAspect="1"/>
          </p:cNvPicPr>
          <p:nvPr/>
        </p:nvPicPr>
        <p:blipFill>
          <a:blip r:embed="rId4"/>
          <a:stretch>
            <a:fillRect/>
          </a:stretch>
        </p:blipFill>
        <p:spPr>
          <a:xfrm>
            <a:off x="0" y="235460"/>
            <a:ext cx="5331201" cy="1560232"/>
          </a:xfrm>
          <a:prstGeom prst="rect">
            <a:avLst/>
          </a:prstGeom>
        </p:spPr>
      </p:pic>
    </p:spTree>
    <p:extLst>
      <p:ext uri="{BB962C8B-B14F-4D97-AF65-F5344CB8AC3E}">
        <p14:creationId xmlns:p14="http://schemas.microsoft.com/office/powerpoint/2010/main" val="6339555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C6560-AD1F-5E80-CFEB-352CCA477E6F}"/>
              </a:ext>
            </a:extLst>
          </p:cNvPr>
          <p:cNvSpPr>
            <a:spLocks noGrp="1"/>
          </p:cNvSpPr>
          <p:nvPr>
            <p:ph type="title"/>
          </p:nvPr>
        </p:nvSpPr>
        <p:spPr/>
        <p:txBody>
          <a:bodyPr/>
          <a:lstStyle/>
          <a:p>
            <a:r>
              <a:rPr lang="en-US" dirty="0"/>
              <a:t>Welcome</a:t>
            </a:r>
          </a:p>
        </p:txBody>
      </p:sp>
      <p:pic>
        <p:nvPicPr>
          <p:cNvPr id="4" name="Graphic 3" descr="Male profile outline">
            <a:extLst>
              <a:ext uri="{FF2B5EF4-FFF2-40B4-BE49-F238E27FC236}">
                <a16:creationId xmlns:a16="http://schemas.microsoft.com/office/drawing/2014/main" id="{765E250B-6BD5-932C-40AC-BE961A50581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887632" y="2734838"/>
            <a:ext cx="914400" cy="914400"/>
          </a:xfrm>
          <a:prstGeom prst="rect">
            <a:avLst/>
          </a:prstGeom>
        </p:spPr>
      </p:pic>
      <p:pic>
        <p:nvPicPr>
          <p:cNvPr id="5" name="Graphic 4" descr="Male profile outline">
            <a:extLst>
              <a:ext uri="{FF2B5EF4-FFF2-40B4-BE49-F238E27FC236}">
                <a16:creationId xmlns:a16="http://schemas.microsoft.com/office/drawing/2014/main" id="{85156D76-F1C0-21F6-49E3-72A2BADF9FB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114799" y="2734838"/>
            <a:ext cx="914400" cy="914400"/>
          </a:xfrm>
          <a:prstGeom prst="rect">
            <a:avLst/>
          </a:prstGeom>
        </p:spPr>
      </p:pic>
      <p:pic>
        <p:nvPicPr>
          <p:cNvPr id="6" name="Graphic 5" descr="Male profile outline">
            <a:extLst>
              <a:ext uri="{FF2B5EF4-FFF2-40B4-BE49-F238E27FC236}">
                <a16:creationId xmlns:a16="http://schemas.microsoft.com/office/drawing/2014/main" id="{8242D6A2-84F5-C9FB-85AC-2A921A87060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41965" y="2734838"/>
            <a:ext cx="914400" cy="914400"/>
          </a:xfrm>
          <a:prstGeom prst="rect">
            <a:avLst/>
          </a:prstGeom>
        </p:spPr>
      </p:pic>
      <p:sp>
        <p:nvSpPr>
          <p:cNvPr id="7" name="TextBox 6">
            <a:extLst>
              <a:ext uri="{FF2B5EF4-FFF2-40B4-BE49-F238E27FC236}">
                <a16:creationId xmlns:a16="http://schemas.microsoft.com/office/drawing/2014/main" id="{935929E0-5183-C460-63C2-C96E56BA637C}"/>
              </a:ext>
            </a:extLst>
          </p:cNvPr>
          <p:cNvSpPr txBox="1"/>
          <p:nvPr/>
        </p:nvSpPr>
        <p:spPr>
          <a:xfrm>
            <a:off x="474131" y="3833904"/>
            <a:ext cx="2650067" cy="646331"/>
          </a:xfrm>
          <a:prstGeom prst="rect">
            <a:avLst/>
          </a:prstGeom>
          <a:noFill/>
        </p:spPr>
        <p:txBody>
          <a:bodyPr wrap="square" rtlCol="0">
            <a:spAutoFit/>
          </a:bodyPr>
          <a:lstStyle/>
          <a:p>
            <a:pPr algn="ctr"/>
            <a:r>
              <a:rPr lang="en-US" dirty="0"/>
              <a:t>Jedidiah Emich</a:t>
            </a:r>
          </a:p>
          <a:p>
            <a:pPr algn="ctr"/>
            <a:r>
              <a:rPr lang="en-US" dirty="0"/>
              <a:t>Energy</a:t>
            </a:r>
            <a:r>
              <a:rPr lang="en-US" i="1" dirty="0"/>
              <a:t>Solutions</a:t>
            </a:r>
            <a:endParaRPr lang="en-US" dirty="0"/>
          </a:p>
        </p:txBody>
      </p:sp>
      <p:sp>
        <p:nvSpPr>
          <p:cNvPr id="10" name="TextBox 9">
            <a:extLst>
              <a:ext uri="{FF2B5EF4-FFF2-40B4-BE49-F238E27FC236}">
                <a16:creationId xmlns:a16="http://schemas.microsoft.com/office/drawing/2014/main" id="{15E6D55E-CD2A-5966-0843-6BA0DEF7D87B}"/>
              </a:ext>
            </a:extLst>
          </p:cNvPr>
          <p:cNvSpPr txBox="1"/>
          <p:nvPr/>
        </p:nvSpPr>
        <p:spPr>
          <a:xfrm>
            <a:off x="3246965" y="3833904"/>
            <a:ext cx="2650067" cy="646331"/>
          </a:xfrm>
          <a:prstGeom prst="rect">
            <a:avLst/>
          </a:prstGeom>
          <a:noFill/>
        </p:spPr>
        <p:txBody>
          <a:bodyPr wrap="square" rtlCol="0">
            <a:spAutoFit/>
          </a:bodyPr>
          <a:lstStyle/>
          <a:p>
            <a:pPr algn="ctr"/>
            <a:r>
              <a:rPr lang="en-US" dirty="0"/>
              <a:t>Tommy Courtemanche</a:t>
            </a:r>
          </a:p>
          <a:p>
            <a:pPr algn="ctr"/>
            <a:r>
              <a:rPr lang="en-US" dirty="0"/>
              <a:t>WMG </a:t>
            </a:r>
          </a:p>
        </p:txBody>
      </p:sp>
      <p:sp>
        <p:nvSpPr>
          <p:cNvPr id="11" name="TextBox 10">
            <a:extLst>
              <a:ext uri="{FF2B5EF4-FFF2-40B4-BE49-F238E27FC236}">
                <a16:creationId xmlns:a16="http://schemas.microsoft.com/office/drawing/2014/main" id="{A3EAA47C-BEF4-0FD1-22A2-4D96C97E4078}"/>
              </a:ext>
            </a:extLst>
          </p:cNvPr>
          <p:cNvSpPr txBox="1"/>
          <p:nvPr/>
        </p:nvSpPr>
        <p:spPr>
          <a:xfrm>
            <a:off x="6019799" y="3833904"/>
            <a:ext cx="2650067" cy="646331"/>
          </a:xfrm>
          <a:prstGeom prst="rect">
            <a:avLst/>
          </a:prstGeom>
          <a:noFill/>
        </p:spPr>
        <p:txBody>
          <a:bodyPr wrap="square" rtlCol="0">
            <a:spAutoFit/>
          </a:bodyPr>
          <a:lstStyle/>
          <a:p>
            <a:pPr algn="ctr"/>
            <a:r>
              <a:rPr lang="en-US" dirty="0"/>
              <a:t>Mike Reeves</a:t>
            </a:r>
          </a:p>
          <a:p>
            <a:pPr algn="ctr"/>
            <a:r>
              <a:rPr lang="en-US" dirty="0"/>
              <a:t>WMG</a:t>
            </a:r>
          </a:p>
        </p:txBody>
      </p:sp>
    </p:spTree>
    <p:extLst>
      <p:ext uri="{BB962C8B-B14F-4D97-AF65-F5344CB8AC3E}">
        <p14:creationId xmlns:p14="http://schemas.microsoft.com/office/powerpoint/2010/main" val="3621162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47B3D91C-7FFD-EB6F-27D8-BFA464FFBBDE}"/>
              </a:ext>
            </a:extLst>
          </p:cNvPr>
          <p:cNvSpPr>
            <a:spLocks noGrp="1"/>
          </p:cNvSpPr>
          <p:nvPr>
            <p:ph type="title"/>
          </p:nvPr>
        </p:nvSpPr>
        <p:spPr>
          <a:xfrm>
            <a:off x="3272741" y="509286"/>
            <a:ext cx="2598516" cy="1302103"/>
          </a:xfrm>
        </p:spPr>
        <p:txBody>
          <a:bodyPr/>
          <a:lstStyle/>
          <a:p>
            <a:pPr algn="l"/>
            <a:r>
              <a:rPr lang="en-US" dirty="0"/>
              <a:t>Purpose</a:t>
            </a:r>
          </a:p>
        </p:txBody>
      </p:sp>
      <p:sp>
        <p:nvSpPr>
          <p:cNvPr id="20" name="TextBox 19">
            <a:extLst>
              <a:ext uri="{FF2B5EF4-FFF2-40B4-BE49-F238E27FC236}">
                <a16:creationId xmlns:a16="http://schemas.microsoft.com/office/drawing/2014/main" id="{4A8F112E-E7CF-90EC-1D6B-75D8C6BE242B}"/>
              </a:ext>
            </a:extLst>
          </p:cNvPr>
          <p:cNvSpPr txBox="1"/>
          <p:nvPr/>
        </p:nvSpPr>
        <p:spPr>
          <a:xfrm>
            <a:off x="973666" y="3379733"/>
            <a:ext cx="7196667" cy="461665"/>
          </a:xfrm>
          <a:prstGeom prst="rect">
            <a:avLst/>
          </a:prstGeom>
          <a:noFill/>
        </p:spPr>
        <p:txBody>
          <a:bodyPr wrap="square" rtlCol="0">
            <a:spAutoFit/>
          </a:bodyPr>
          <a:lstStyle/>
          <a:p>
            <a:pPr algn="ctr"/>
            <a:r>
              <a:rPr lang="en-US" sz="2400" i="1" dirty="0"/>
              <a:t>“This presentation is not about assigning blame</a:t>
            </a:r>
            <a:r>
              <a:rPr lang="en-US" dirty="0"/>
              <a:t>.”</a:t>
            </a:r>
          </a:p>
        </p:txBody>
      </p:sp>
    </p:spTree>
    <p:extLst>
      <p:ext uri="{BB962C8B-B14F-4D97-AF65-F5344CB8AC3E}">
        <p14:creationId xmlns:p14="http://schemas.microsoft.com/office/powerpoint/2010/main" val="28478877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0031A-3E9A-3EEF-AA2C-01D30C2804FC}"/>
              </a:ext>
            </a:extLst>
          </p:cNvPr>
          <p:cNvSpPr>
            <a:spLocks noGrp="1"/>
          </p:cNvSpPr>
          <p:nvPr>
            <p:ph type="title"/>
          </p:nvPr>
        </p:nvSpPr>
        <p:spPr/>
        <p:txBody>
          <a:bodyPr/>
          <a:lstStyle/>
          <a:p>
            <a:r>
              <a:rPr lang="en-US" dirty="0"/>
              <a:t>The Lifecycle Concept</a:t>
            </a:r>
          </a:p>
        </p:txBody>
      </p:sp>
      <p:graphicFrame>
        <p:nvGraphicFramePr>
          <p:cNvPr id="3" name="Diagram 2">
            <a:extLst>
              <a:ext uri="{FF2B5EF4-FFF2-40B4-BE49-F238E27FC236}">
                <a16:creationId xmlns:a16="http://schemas.microsoft.com/office/drawing/2014/main" id="{29D7B1BB-C8AA-B963-AEDE-8CEB05D43595}"/>
              </a:ext>
            </a:extLst>
          </p:cNvPr>
          <p:cNvGraphicFramePr/>
          <p:nvPr>
            <p:extLst>
              <p:ext uri="{D42A27DB-BD31-4B8C-83A1-F6EECF244321}">
                <p14:modId xmlns:p14="http://schemas.microsoft.com/office/powerpoint/2010/main" val="1081897350"/>
              </p:ext>
            </p:extLst>
          </p:nvPr>
        </p:nvGraphicFramePr>
        <p:xfrm>
          <a:off x="1524000" y="698154"/>
          <a:ext cx="6096000" cy="39055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 name="Diagram 3">
            <a:extLst>
              <a:ext uri="{FF2B5EF4-FFF2-40B4-BE49-F238E27FC236}">
                <a16:creationId xmlns:a16="http://schemas.microsoft.com/office/drawing/2014/main" id="{689B6476-CD5B-EC4B-3897-1CC3E884ED28}"/>
              </a:ext>
            </a:extLst>
          </p:cNvPr>
          <p:cNvGraphicFramePr/>
          <p:nvPr>
            <p:extLst>
              <p:ext uri="{D42A27DB-BD31-4B8C-83A1-F6EECF244321}">
                <p14:modId xmlns:p14="http://schemas.microsoft.com/office/powerpoint/2010/main" val="3170380542"/>
              </p:ext>
            </p:extLst>
          </p:nvPr>
        </p:nvGraphicFramePr>
        <p:xfrm>
          <a:off x="1524000" y="2086687"/>
          <a:ext cx="6096000" cy="390559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625386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909D8DC-49CD-7090-DD86-D13BB18B3634}"/>
              </a:ext>
            </a:extLst>
          </p:cNvPr>
          <p:cNvSpPr>
            <a:spLocks noGrp="1"/>
          </p:cNvSpPr>
          <p:nvPr>
            <p:ph type="sldNum" sz="quarter" idx="12"/>
          </p:nvPr>
        </p:nvSpPr>
        <p:spPr/>
        <p:txBody>
          <a:bodyPr/>
          <a:lstStyle/>
          <a:p>
            <a:fld id="{F83522AA-FC92-4C71-B3E8-E8495488A06B}" type="slidenum">
              <a:rPr lang="en-US" smtClean="0"/>
              <a:t>5</a:t>
            </a:fld>
            <a:endParaRPr lang="en-US"/>
          </a:p>
        </p:txBody>
      </p:sp>
      <p:sp>
        <p:nvSpPr>
          <p:cNvPr id="5" name="Title 4">
            <a:extLst>
              <a:ext uri="{FF2B5EF4-FFF2-40B4-BE49-F238E27FC236}">
                <a16:creationId xmlns:a16="http://schemas.microsoft.com/office/drawing/2014/main" id="{A23093A7-C933-2814-3463-5BFE932CADAF}"/>
              </a:ext>
            </a:extLst>
          </p:cNvPr>
          <p:cNvSpPr>
            <a:spLocks noGrp="1"/>
          </p:cNvSpPr>
          <p:nvPr>
            <p:ph type="title"/>
          </p:nvPr>
        </p:nvSpPr>
        <p:spPr>
          <a:xfrm>
            <a:off x="556683" y="591718"/>
            <a:ext cx="3777060" cy="881482"/>
          </a:xfrm>
        </p:spPr>
        <p:txBody>
          <a:bodyPr/>
          <a:lstStyle/>
          <a:p>
            <a:r>
              <a:rPr lang="en-US" dirty="0"/>
              <a:t>Waste Management Lifecycle</a:t>
            </a:r>
            <a:br>
              <a:rPr lang="en-US" dirty="0"/>
            </a:br>
            <a:endParaRPr lang="en-US" dirty="0"/>
          </a:p>
        </p:txBody>
      </p:sp>
      <p:graphicFrame>
        <p:nvGraphicFramePr>
          <p:cNvPr id="6" name="Diagram 5">
            <a:extLst>
              <a:ext uri="{FF2B5EF4-FFF2-40B4-BE49-F238E27FC236}">
                <a16:creationId xmlns:a16="http://schemas.microsoft.com/office/drawing/2014/main" id="{1A7C84C0-EAFE-8F28-FE65-FAE119EB4518}"/>
              </a:ext>
            </a:extLst>
          </p:cNvPr>
          <p:cNvGraphicFramePr/>
          <p:nvPr>
            <p:extLst>
              <p:ext uri="{D42A27DB-BD31-4B8C-83A1-F6EECF244321}">
                <p14:modId xmlns:p14="http://schemas.microsoft.com/office/powerpoint/2010/main" val="3620579134"/>
              </p:ext>
            </p:extLst>
          </p:nvPr>
        </p:nvGraphicFramePr>
        <p:xfrm>
          <a:off x="4682067" y="0"/>
          <a:ext cx="4461933" cy="51435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9668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DDC72-4147-B17B-D76A-03138640B02F}"/>
              </a:ext>
            </a:extLst>
          </p:cNvPr>
          <p:cNvSpPr>
            <a:spLocks noGrp="1"/>
          </p:cNvSpPr>
          <p:nvPr>
            <p:ph type="title"/>
          </p:nvPr>
        </p:nvSpPr>
        <p:spPr/>
        <p:txBody>
          <a:bodyPr/>
          <a:lstStyle/>
          <a:p>
            <a:r>
              <a:rPr lang="en-US" dirty="0"/>
              <a:t>Why this matters</a:t>
            </a:r>
          </a:p>
        </p:txBody>
      </p:sp>
      <p:sp>
        <p:nvSpPr>
          <p:cNvPr id="3" name="Rectangle: Rounded Corners 2">
            <a:extLst>
              <a:ext uri="{FF2B5EF4-FFF2-40B4-BE49-F238E27FC236}">
                <a16:creationId xmlns:a16="http://schemas.microsoft.com/office/drawing/2014/main" id="{C25B2D51-7222-9FC8-8431-89DE0DA8CA1A}"/>
              </a:ext>
            </a:extLst>
          </p:cNvPr>
          <p:cNvSpPr/>
          <p:nvPr/>
        </p:nvSpPr>
        <p:spPr>
          <a:xfrm>
            <a:off x="628649" y="2455333"/>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Outage Schedules</a:t>
            </a:r>
          </a:p>
        </p:txBody>
      </p:sp>
      <p:sp>
        <p:nvSpPr>
          <p:cNvPr id="4" name="Rectangle: Rounded Corners 3">
            <a:extLst>
              <a:ext uri="{FF2B5EF4-FFF2-40B4-BE49-F238E27FC236}">
                <a16:creationId xmlns:a16="http://schemas.microsoft.com/office/drawing/2014/main" id="{F02C5D30-4D6E-2060-E64D-75038A0A4B93}"/>
              </a:ext>
            </a:extLst>
          </p:cNvPr>
          <p:cNvSpPr/>
          <p:nvPr/>
        </p:nvSpPr>
        <p:spPr>
          <a:xfrm>
            <a:off x="2684991" y="2455333"/>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Transportation Compliance</a:t>
            </a:r>
          </a:p>
        </p:txBody>
      </p:sp>
      <p:sp>
        <p:nvSpPr>
          <p:cNvPr id="5" name="Rectangle: Rounded Corners 4">
            <a:extLst>
              <a:ext uri="{FF2B5EF4-FFF2-40B4-BE49-F238E27FC236}">
                <a16:creationId xmlns:a16="http://schemas.microsoft.com/office/drawing/2014/main" id="{FAD5B436-5798-DA67-C03D-AE6652183D8F}"/>
              </a:ext>
            </a:extLst>
          </p:cNvPr>
          <p:cNvSpPr/>
          <p:nvPr/>
        </p:nvSpPr>
        <p:spPr>
          <a:xfrm>
            <a:off x="4791604" y="2455333"/>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Disposal Access</a:t>
            </a:r>
          </a:p>
        </p:txBody>
      </p:sp>
      <p:sp>
        <p:nvSpPr>
          <p:cNvPr id="6" name="Rectangle: Rounded Corners 5">
            <a:extLst>
              <a:ext uri="{FF2B5EF4-FFF2-40B4-BE49-F238E27FC236}">
                <a16:creationId xmlns:a16="http://schemas.microsoft.com/office/drawing/2014/main" id="{EF6FF299-BF1B-F978-0214-95D3E6D189B6}"/>
              </a:ext>
            </a:extLst>
          </p:cNvPr>
          <p:cNvSpPr/>
          <p:nvPr/>
        </p:nvSpPr>
        <p:spPr>
          <a:xfrm>
            <a:off x="6898217" y="2455333"/>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Rework</a:t>
            </a:r>
          </a:p>
        </p:txBody>
      </p:sp>
      <p:sp>
        <p:nvSpPr>
          <p:cNvPr id="7" name="Rectangle: Rounded Corners 6">
            <a:extLst>
              <a:ext uri="{FF2B5EF4-FFF2-40B4-BE49-F238E27FC236}">
                <a16:creationId xmlns:a16="http://schemas.microsoft.com/office/drawing/2014/main" id="{3E1E0819-5E44-E5B8-EB01-C1875627BABB}"/>
              </a:ext>
            </a:extLst>
          </p:cNvPr>
          <p:cNvSpPr/>
          <p:nvPr/>
        </p:nvSpPr>
        <p:spPr>
          <a:xfrm>
            <a:off x="1437216" y="3647007"/>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Operational Delays</a:t>
            </a:r>
          </a:p>
        </p:txBody>
      </p:sp>
      <p:sp>
        <p:nvSpPr>
          <p:cNvPr id="8" name="Rectangle: Rounded Corners 7">
            <a:extLst>
              <a:ext uri="{FF2B5EF4-FFF2-40B4-BE49-F238E27FC236}">
                <a16:creationId xmlns:a16="http://schemas.microsoft.com/office/drawing/2014/main" id="{1A898531-7D6C-282B-EA0C-05636C7F6D99}"/>
              </a:ext>
            </a:extLst>
          </p:cNvPr>
          <p:cNvSpPr/>
          <p:nvPr/>
        </p:nvSpPr>
        <p:spPr>
          <a:xfrm>
            <a:off x="3763433" y="3647007"/>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Regulator Attention</a:t>
            </a:r>
          </a:p>
        </p:txBody>
      </p:sp>
      <p:sp>
        <p:nvSpPr>
          <p:cNvPr id="9" name="Rectangle: Rounded Corners 8">
            <a:extLst>
              <a:ext uri="{FF2B5EF4-FFF2-40B4-BE49-F238E27FC236}">
                <a16:creationId xmlns:a16="http://schemas.microsoft.com/office/drawing/2014/main" id="{C3B40EBF-C1D1-615E-DF7B-CE283CA4C0E3}"/>
              </a:ext>
            </a:extLst>
          </p:cNvPr>
          <p:cNvSpPr/>
          <p:nvPr/>
        </p:nvSpPr>
        <p:spPr>
          <a:xfrm>
            <a:off x="6089650" y="3647007"/>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Cost Escalation</a:t>
            </a:r>
          </a:p>
        </p:txBody>
      </p:sp>
    </p:spTree>
    <p:extLst>
      <p:ext uri="{BB962C8B-B14F-4D97-AF65-F5344CB8AC3E}">
        <p14:creationId xmlns:p14="http://schemas.microsoft.com/office/powerpoint/2010/main" val="902971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B3AFF3D-7B7A-0103-F1F8-942EFD6BF876}"/>
              </a:ext>
            </a:extLst>
          </p:cNvPr>
          <p:cNvSpPr>
            <a:spLocks noGrp="1"/>
          </p:cNvSpPr>
          <p:nvPr>
            <p:ph type="sldNum" sz="quarter" idx="12"/>
          </p:nvPr>
        </p:nvSpPr>
        <p:spPr/>
        <p:txBody>
          <a:bodyPr/>
          <a:lstStyle/>
          <a:p>
            <a:fld id="{F83522AA-FC92-4C71-B3E8-E8495488A06B}" type="slidenum">
              <a:rPr lang="en-US" smtClean="0"/>
              <a:t>7</a:t>
            </a:fld>
            <a:endParaRPr lang="en-US"/>
          </a:p>
        </p:txBody>
      </p:sp>
      <p:sp>
        <p:nvSpPr>
          <p:cNvPr id="5" name="Title 4">
            <a:extLst>
              <a:ext uri="{FF2B5EF4-FFF2-40B4-BE49-F238E27FC236}">
                <a16:creationId xmlns:a16="http://schemas.microsoft.com/office/drawing/2014/main" id="{6F53493F-EDCA-E4AD-62C7-E9F157B4D144}"/>
              </a:ext>
            </a:extLst>
          </p:cNvPr>
          <p:cNvSpPr>
            <a:spLocks noGrp="1"/>
          </p:cNvSpPr>
          <p:nvPr>
            <p:ph type="title"/>
          </p:nvPr>
        </p:nvSpPr>
        <p:spPr/>
        <p:txBody>
          <a:bodyPr/>
          <a:lstStyle/>
          <a:p>
            <a:r>
              <a:rPr lang="en-US" dirty="0"/>
              <a:t>Am-241 GTCC Event</a:t>
            </a:r>
          </a:p>
        </p:txBody>
      </p:sp>
      <p:graphicFrame>
        <p:nvGraphicFramePr>
          <p:cNvPr id="6" name="Diagram 5">
            <a:extLst>
              <a:ext uri="{FF2B5EF4-FFF2-40B4-BE49-F238E27FC236}">
                <a16:creationId xmlns:a16="http://schemas.microsoft.com/office/drawing/2014/main" id="{380ADA9C-4B54-0745-7EA1-2F72A786503D}"/>
              </a:ext>
            </a:extLst>
          </p:cNvPr>
          <p:cNvGraphicFramePr/>
          <p:nvPr>
            <p:extLst>
              <p:ext uri="{D42A27DB-BD31-4B8C-83A1-F6EECF244321}">
                <p14:modId xmlns:p14="http://schemas.microsoft.com/office/powerpoint/2010/main" val="1263813529"/>
              </p:ext>
            </p:extLst>
          </p:nvPr>
        </p:nvGraphicFramePr>
        <p:xfrm>
          <a:off x="4879975" y="591718"/>
          <a:ext cx="3987800" cy="40310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4094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B3AB45A-70B8-C057-20DA-2416DE97ADE9}"/>
              </a:ext>
            </a:extLst>
          </p:cNvPr>
          <p:cNvSpPr>
            <a:spLocks noGrp="1"/>
          </p:cNvSpPr>
          <p:nvPr>
            <p:ph type="title"/>
          </p:nvPr>
        </p:nvSpPr>
        <p:spPr>
          <a:xfrm>
            <a:off x="628651" y="1"/>
            <a:ext cx="7886700" cy="2000258"/>
          </a:xfrm>
        </p:spPr>
        <p:txBody>
          <a:bodyPr anchor="ctr"/>
          <a:lstStyle/>
          <a:p>
            <a:r>
              <a:rPr lang="en-US" dirty="0"/>
              <a:t>Root Causes &amp; Impacts</a:t>
            </a:r>
          </a:p>
        </p:txBody>
      </p:sp>
      <p:sp>
        <p:nvSpPr>
          <p:cNvPr id="4" name="Slide Number Placeholder 3">
            <a:extLst>
              <a:ext uri="{FF2B5EF4-FFF2-40B4-BE49-F238E27FC236}">
                <a16:creationId xmlns:a16="http://schemas.microsoft.com/office/drawing/2014/main" id="{84574C60-F826-C908-1529-81F7E377A197}"/>
              </a:ext>
            </a:extLst>
          </p:cNvPr>
          <p:cNvSpPr>
            <a:spLocks noGrp="1"/>
          </p:cNvSpPr>
          <p:nvPr>
            <p:ph type="sldNum" sz="quarter" idx="4294967295"/>
          </p:nvPr>
        </p:nvSpPr>
        <p:spPr>
          <a:xfrm>
            <a:off x="7086600" y="4767263"/>
            <a:ext cx="2057400" cy="274637"/>
          </a:xfrm>
        </p:spPr>
        <p:txBody>
          <a:bodyPr/>
          <a:lstStyle/>
          <a:p>
            <a:fld id="{F83522AA-FC92-4C71-B3E8-E8495488A06B}" type="slidenum">
              <a:rPr lang="en-US" smtClean="0"/>
              <a:t>8</a:t>
            </a:fld>
            <a:endParaRPr lang="en-US"/>
          </a:p>
        </p:txBody>
      </p:sp>
      <p:sp>
        <p:nvSpPr>
          <p:cNvPr id="7" name="Rectangle: Rounded Corners 6">
            <a:extLst>
              <a:ext uri="{FF2B5EF4-FFF2-40B4-BE49-F238E27FC236}">
                <a16:creationId xmlns:a16="http://schemas.microsoft.com/office/drawing/2014/main" id="{46D7D079-EF1B-4BE3-7C39-3A8D2955FBCE}"/>
              </a:ext>
            </a:extLst>
          </p:cNvPr>
          <p:cNvSpPr/>
          <p:nvPr/>
        </p:nvSpPr>
        <p:spPr>
          <a:xfrm>
            <a:off x="665691" y="2357966"/>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Input Error</a:t>
            </a:r>
          </a:p>
        </p:txBody>
      </p:sp>
      <p:sp>
        <p:nvSpPr>
          <p:cNvPr id="8" name="Rectangle: Rounded Corners 7">
            <a:extLst>
              <a:ext uri="{FF2B5EF4-FFF2-40B4-BE49-F238E27FC236}">
                <a16:creationId xmlns:a16="http://schemas.microsoft.com/office/drawing/2014/main" id="{3062471E-029E-3B57-C563-F822DEC638DF}"/>
              </a:ext>
            </a:extLst>
          </p:cNvPr>
          <p:cNvSpPr/>
          <p:nvPr/>
        </p:nvSpPr>
        <p:spPr>
          <a:xfrm>
            <a:off x="3512608" y="2402416"/>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Incorrect Assumptions</a:t>
            </a:r>
          </a:p>
        </p:txBody>
      </p:sp>
      <p:sp>
        <p:nvSpPr>
          <p:cNvPr id="9" name="Rectangle: Rounded Corners 8">
            <a:extLst>
              <a:ext uri="{FF2B5EF4-FFF2-40B4-BE49-F238E27FC236}">
                <a16:creationId xmlns:a16="http://schemas.microsoft.com/office/drawing/2014/main" id="{1FE03120-0759-5697-1E6E-6129AB2C7D8F}"/>
              </a:ext>
            </a:extLst>
          </p:cNvPr>
          <p:cNvSpPr/>
          <p:nvPr/>
        </p:nvSpPr>
        <p:spPr>
          <a:xfrm>
            <a:off x="6359525" y="2405892"/>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Verification Weaknesses</a:t>
            </a:r>
          </a:p>
        </p:txBody>
      </p:sp>
      <p:sp>
        <p:nvSpPr>
          <p:cNvPr id="10" name="Rectangle: Rounded Corners 9">
            <a:extLst>
              <a:ext uri="{FF2B5EF4-FFF2-40B4-BE49-F238E27FC236}">
                <a16:creationId xmlns:a16="http://schemas.microsoft.com/office/drawing/2014/main" id="{B090F2F3-1AB4-3E65-7C22-B01BD51A86BC}"/>
              </a:ext>
            </a:extLst>
          </p:cNvPr>
          <p:cNvSpPr/>
          <p:nvPr/>
        </p:nvSpPr>
        <p:spPr>
          <a:xfrm>
            <a:off x="1725083" y="3775583"/>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Communication Breakdown</a:t>
            </a:r>
          </a:p>
        </p:txBody>
      </p:sp>
      <p:sp>
        <p:nvSpPr>
          <p:cNvPr id="11" name="Rectangle: Rounded Corners 10">
            <a:extLst>
              <a:ext uri="{FF2B5EF4-FFF2-40B4-BE49-F238E27FC236}">
                <a16:creationId xmlns:a16="http://schemas.microsoft.com/office/drawing/2014/main" id="{78522219-4045-7D1F-3B98-441A95A23CBB}"/>
              </a:ext>
            </a:extLst>
          </p:cNvPr>
          <p:cNvSpPr/>
          <p:nvPr/>
        </p:nvSpPr>
        <p:spPr>
          <a:xfrm>
            <a:off x="5300133" y="3774600"/>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Independent review gaps</a:t>
            </a:r>
          </a:p>
        </p:txBody>
      </p:sp>
    </p:spTree>
    <p:extLst>
      <p:ext uri="{BB962C8B-B14F-4D97-AF65-F5344CB8AC3E}">
        <p14:creationId xmlns:p14="http://schemas.microsoft.com/office/powerpoint/2010/main" val="2942019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BAB6C-93A6-228C-CB35-C2938E6169E6}"/>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BBCBA2A-BB91-BA1A-D29B-401BA9EC0B50}"/>
              </a:ext>
            </a:extLst>
          </p:cNvPr>
          <p:cNvSpPr>
            <a:spLocks noGrp="1"/>
          </p:cNvSpPr>
          <p:nvPr>
            <p:ph type="sldNum" sz="quarter" idx="12"/>
          </p:nvPr>
        </p:nvSpPr>
        <p:spPr/>
        <p:txBody>
          <a:bodyPr/>
          <a:lstStyle/>
          <a:p>
            <a:fld id="{F83522AA-FC92-4C71-B3E8-E8495488A06B}" type="slidenum">
              <a:rPr lang="en-US" smtClean="0"/>
              <a:t>9</a:t>
            </a:fld>
            <a:endParaRPr lang="en-US"/>
          </a:p>
        </p:txBody>
      </p:sp>
      <p:sp>
        <p:nvSpPr>
          <p:cNvPr id="5" name="Title 4">
            <a:extLst>
              <a:ext uri="{FF2B5EF4-FFF2-40B4-BE49-F238E27FC236}">
                <a16:creationId xmlns:a16="http://schemas.microsoft.com/office/drawing/2014/main" id="{69131EA4-E61A-7505-8095-3E88E94E7029}"/>
              </a:ext>
            </a:extLst>
          </p:cNvPr>
          <p:cNvSpPr>
            <a:spLocks noGrp="1"/>
          </p:cNvSpPr>
          <p:nvPr>
            <p:ph type="title"/>
          </p:nvPr>
        </p:nvSpPr>
        <p:spPr>
          <a:xfrm>
            <a:off x="556682" y="591718"/>
            <a:ext cx="3897871" cy="540796"/>
          </a:xfrm>
        </p:spPr>
        <p:txBody>
          <a:bodyPr/>
          <a:lstStyle/>
          <a:p>
            <a:r>
              <a:rPr lang="en-US" dirty="0"/>
              <a:t>Railcar Dose Rate Event</a:t>
            </a:r>
          </a:p>
        </p:txBody>
      </p:sp>
      <p:graphicFrame>
        <p:nvGraphicFramePr>
          <p:cNvPr id="6" name="Diagram 5">
            <a:extLst>
              <a:ext uri="{FF2B5EF4-FFF2-40B4-BE49-F238E27FC236}">
                <a16:creationId xmlns:a16="http://schemas.microsoft.com/office/drawing/2014/main" id="{C206F4FF-CAFA-A339-057D-E32EB807289A}"/>
              </a:ext>
            </a:extLst>
          </p:cNvPr>
          <p:cNvGraphicFramePr/>
          <p:nvPr>
            <p:extLst>
              <p:ext uri="{D42A27DB-BD31-4B8C-83A1-F6EECF244321}">
                <p14:modId xmlns:p14="http://schemas.microsoft.com/office/powerpoint/2010/main" val="819546275"/>
              </p:ext>
            </p:extLst>
          </p:nvPr>
        </p:nvGraphicFramePr>
        <p:xfrm>
          <a:off x="4879975" y="591718"/>
          <a:ext cx="3987800" cy="40310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330BC05B-4CB9-39EC-C6AD-E2667A162F9D}"/>
              </a:ext>
            </a:extLst>
          </p:cNvPr>
          <p:cNvPicPr>
            <a:picLocks noChangeAspect="1"/>
          </p:cNvPicPr>
          <p:nvPr/>
        </p:nvPicPr>
        <p:blipFill>
          <a:blip r:embed="rId8"/>
          <a:stretch>
            <a:fillRect/>
          </a:stretch>
        </p:blipFill>
        <p:spPr>
          <a:xfrm>
            <a:off x="1441901" y="1168114"/>
            <a:ext cx="2127431" cy="2807271"/>
          </a:xfrm>
          <a:prstGeom prst="rect">
            <a:avLst/>
          </a:prstGeom>
        </p:spPr>
      </p:pic>
    </p:spTree>
    <p:extLst>
      <p:ext uri="{BB962C8B-B14F-4D97-AF65-F5344CB8AC3E}">
        <p14:creationId xmlns:p14="http://schemas.microsoft.com/office/powerpoint/2010/main" val="24193248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2760B-2D7A-04EE-7146-DBD50D6624F1}"/>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3627832D-BE6A-31F4-B293-30F2F7CDA1E8}"/>
              </a:ext>
            </a:extLst>
          </p:cNvPr>
          <p:cNvSpPr>
            <a:spLocks noGrp="1"/>
          </p:cNvSpPr>
          <p:nvPr>
            <p:ph type="title"/>
          </p:nvPr>
        </p:nvSpPr>
        <p:spPr>
          <a:xfrm>
            <a:off x="628651" y="-1"/>
            <a:ext cx="7886700" cy="2000259"/>
          </a:xfrm>
        </p:spPr>
        <p:txBody>
          <a:bodyPr anchor="ctr"/>
          <a:lstStyle/>
          <a:p>
            <a:r>
              <a:rPr lang="en-US" dirty="0"/>
              <a:t>Lessons Learned</a:t>
            </a:r>
          </a:p>
        </p:txBody>
      </p:sp>
      <p:sp>
        <p:nvSpPr>
          <p:cNvPr id="4" name="Slide Number Placeholder 3">
            <a:extLst>
              <a:ext uri="{FF2B5EF4-FFF2-40B4-BE49-F238E27FC236}">
                <a16:creationId xmlns:a16="http://schemas.microsoft.com/office/drawing/2014/main" id="{09CC7D69-EFF5-2F9C-B478-E241402011FE}"/>
              </a:ext>
            </a:extLst>
          </p:cNvPr>
          <p:cNvSpPr>
            <a:spLocks noGrp="1"/>
          </p:cNvSpPr>
          <p:nvPr>
            <p:ph type="sldNum" sz="quarter" idx="4294967295"/>
          </p:nvPr>
        </p:nvSpPr>
        <p:spPr>
          <a:xfrm>
            <a:off x="7086600" y="4767263"/>
            <a:ext cx="2057400" cy="274637"/>
          </a:xfrm>
        </p:spPr>
        <p:txBody>
          <a:bodyPr/>
          <a:lstStyle/>
          <a:p>
            <a:fld id="{F83522AA-FC92-4C71-B3E8-E8495488A06B}" type="slidenum">
              <a:rPr lang="en-US" smtClean="0"/>
              <a:t>10</a:t>
            </a:fld>
            <a:endParaRPr lang="en-US"/>
          </a:p>
        </p:txBody>
      </p:sp>
      <p:sp>
        <p:nvSpPr>
          <p:cNvPr id="7" name="Rectangle: Rounded Corners 6">
            <a:extLst>
              <a:ext uri="{FF2B5EF4-FFF2-40B4-BE49-F238E27FC236}">
                <a16:creationId xmlns:a16="http://schemas.microsoft.com/office/drawing/2014/main" id="{485DE0C9-B3EA-11E7-78BC-3B284B154E8C}"/>
              </a:ext>
            </a:extLst>
          </p:cNvPr>
          <p:cNvSpPr/>
          <p:nvPr/>
        </p:nvSpPr>
        <p:spPr>
          <a:xfrm>
            <a:off x="665691" y="2357966"/>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Changing Work Conditions</a:t>
            </a:r>
          </a:p>
        </p:txBody>
      </p:sp>
      <p:sp>
        <p:nvSpPr>
          <p:cNvPr id="8" name="Rectangle: Rounded Corners 7">
            <a:extLst>
              <a:ext uri="{FF2B5EF4-FFF2-40B4-BE49-F238E27FC236}">
                <a16:creationId xmlns:a16="http://schemas.microsoft.com/office/drawing/2014/main" id="{7A742484-C3B5-5292-783D-36B5C8FA3D29}"/>
              </a:ext>
            </a:extLst>
          </p:cNvPr>
          <p:cNvSpPr/>
          <p:nvPr/>
        </p:nvSpPr>
        <p:spPr>
          <a:xfrm>
            <a:off x="3512608" y="2402416"/>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Need for evolving controls</a:t>
            </a:r>
          </a:p>
        </p:txBody>
      </p:sp>
      <p:sp>
        <p:nvSpPr>
          <p:cNvPr id="9" name="Rectangle: Rounded Corners 8">
            <a:extLst>
              <a:ext uri="{FF2B5EF4-FFF2-40B4-BE49-F238E27FC236}">
                <a16:creationId xmlns:a16="http://schemas.microsoft.com/office/drawing/2014/main" id="{D1A298B9-BB5C-A70D-5895-9DC4D98DEDB9}"/>
              </a:ext>
            </a:extLst>
          </p:cNvPr>
          <p:cNvSpPr/>
          <p:nvPr/>
        </p:nvSpPr>
        <p:spPr>
          <a:xfrm>
            <a:off x="6359525" y="2405892"/>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Intrusive inspections</a:t>
            </a:r>
          </a:p>
        </p:txBody>
      </p:sp>
      <p:sp>
        <p:nvSpPr>
          <p:cNvPr id="10" name="Rectangle: Rounded Corners 9">
            <a:extLst>
              <a:ext uri="{FF2B5EF4-FFF2-40B4-BE49-F238E27FC236}">
                <a16:creationId xmlns:a16="http://schemas.microsoft.com/office/drawing/2014/main" id="{1D398C33-71FA-F9EB-B7D3-1EE4C6311072}"/>
              </a:ext>
            </a:extLst>
          </p:cNvPr>
          <p:cNvSpPr/>
          <p:nvPr/>
        </p:nvSpPr>
        <p:spPr>
          <a:xfrm>
            <a:off x="1725083" y="3775583"/>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Questioning attitude</a:t>
            </a:r>
          </a:p>
        </p:txBody>
      </p:sp>
      <p:sp>
        <p:nvSpPr>
          <p:cNvPr id="11" name="Rectangle: Rounded Corners 10">
            <a:extLst>
              <a:ext uri="{FF2B5EF4-FFF2-40B4-BE49-F238E27FC236}">
                <a16:creationId xmlns:a16="http://schemas.microsoft.com/office/drawing/2014/main" id="{B28ADCF1-62D6-F9A7-FC01-036EFDB1E52F}"/>
              </a:ext>
            </a:extLst>
          </p:cNvPr>
          <p:cNvSpPr/>
          <p:nvPr/>
        </p:nvSpPr>
        <p:spPr>
          <a:xfrm>
            <a:off x="5300133" y="3774600"/>
            <a:ext cx="2118784" cy="112025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Independent Verification</a:t>
            </a:r>
          </a:p>
        </p:txBody>
      </p:sp>
    </p:spTree>
    <p:extLst>
      <p:ext uri="{BB962C8B-B14F-4D97-AF65-F5344CB8AC3E}">
        <p14:creationId xmlns:p14="http://schemas.microsoft.com/office/powerpoint/2010/main" val="2558588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0905C-A3B8-9899-8BA0-F227878DF823}"/>
              </a:ext>
            </a:extLst>
          </p:cNvPr>
          <p:cNvSpPr>
            <a:spLocks noGrp="1"/>
          </p:cNvSpPr>
          <p:nvPr>
            <p:ph type="title"/>
          </p:nvPr>
        </p:nvSpPr>
        <p:spPr>
          <a:xfrm>
            <a:off x="628651" y="1"/>
            <a:ext cx="7886700" cy="2000258"/>
          </a:xfrm>
        </p:spPr>
        <p:txBody>
          <a:bodyPr anchor="ctr"/>
          <a:lstStyle/>
          <a:p>
            <a:r>
              <a:rPr lang="en-US" dirty="0"/>
              <a:t>Not Isolated Incidents</a:t>
            </a:r>
          </a:p>
        </p:txBody>
      </p:sp>
      <p:sp>
        <p:nvSpPr>
          <p:cNvPr id="3" name="TextBox 2">
            <a:extLst>
              <a:ext uri="{FF2B5EF4-FFF2-40B4-BE49-F238E27FC236}">
                <a16:creationId xmlns:a16="http://schemas.microsoft.com/office/drawing/2014/main" id="{6DD2D153-25D4-4565-82EA-0FA745B00776}"/>
              </a:ext>
            </a:extLst>
          </p:cNvPr>
          <p:cNvSpPr txBox="1"/>
          <p:nvPr/>
        </p:nvSpPr>
        <p:spPr>
          <a:xfrm>
            <a:off x="861060" y="2286000"/>
            <a:ext cx="7665720" cy="2677656"/>
          </a:xfrm>
          <a:prstGeom prst="rect">
            <a:avLst/>
          </a:prstGeom>
          <a:noFill/>
        </p:spPr>
        <p:txBody>
          <a:bodyPr wrap="square" rtlCol="0">
            <a:spAutoFit/>
          </a:bodyPr>
          <a:lstStyle/>
          <a:p>
            <a:pPr algn="ctr"/>
            <a:r>
              <a:rPr lang="en-US" sz="2400" b="1" dirty="0"/>
              <a:t>Different technical failures revealed similar organizational weaknesses:</a:t>
            </a:r>
          </a:p>
          <a:p>
            <a:pPr algn="ctr"/>
            <a:endParaRPr lang="en-US" sz="2400" dirty="0"/>
          </a:p>
          <a:p>
            <a:pPr marL="1657350" lvl="3" indent="-285750">
              <a:buFont typeface="Arial" panose="020B0604020202020204" pitchFamily="34" charset="0"/>
              <a:buChar char="•"/>
            </a:pPr>
            <a:r>
              <a:rPr lang="en-US" sz="2400" dirty="0"/>
              <a:t>Human performance weaknesses</a:t>
            </a:r>
          </a:p>
          <a:p>
            <a:pPr marL="1657350" lvl="3" indent="-285750">
              <a:buFont typeface="Arial" panose="020B0604020202020204" pitchFamily="34" charset="0"/>
              <a:buChar char="•"/>
            </a:pPr>
            <a:r>
              <a:rPr lang="en-US" sz="2400" dirty="0"/>
              <a:t>Oversight gaps</a:t>
            </a:r>
          </a:p>
          <a:p>
            <a:pPr marL="1657350" lvl="3" indent="-285750">
              <a:buFont typeface="Arial" panose="020B0604020202020204" pitchFamily="34" charset="0"/>
              <a:buChar char="•"/>
            </a:pPr>
            <a:r>
              <a:rPr lang="en-US" sz="2400" dirty="0"/>
              <a:t>Verification failures</a:t>
            </a:r>
          </a:p>
          <a:p>
            <a:pPr marL="1657350" lvl="3" indent="-285750">
              <a:buFont typeface="Arial" panose="020B0604020202020204" pitchFamily="34" charset="0"/>
              <a:buChar char="•"/>
            </a:pPr>
            <a:r>
              <a:rPr lang="en-US" sz="2400" dirty="0"/>
              <a:t>Interface breakdowns</a:t>
            </a:r>
          </a:p>
        </p:txBody>
      </p:sp>
    </p:spTree>
    <p:extLst>
      <p:ext uri="{BB962C8B-B14F-4D97-AF65-F5344CB8AC3E}">
        <p14:creationId xmlns:p14="http://schemas.microsoft.com/office/powerpoint/2010/main" val="3780450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9F46050-6177-CF75-5A8F-D116964596B2}"/>
              </a:ext>
            </a:extLst>
          </p:cNvPr>
          <p:cNvSpPr>
            <a:spLocks noGrp="1"/>
          </p:cNvSpPr>
          <p:nvPr>
            <p:ph type="body" sz="half" idx="2"/>
          </p:nvPr>
        </p:nvSpPr>
        <p:spPr/>
        <p:txBody>
          <a:bodyPr>
            <a:normAutofit/>
          </a:bodyPr>
          <a:lstStyle/>
          <a:p>
            <a:r>
              <a:rPr lang="en-US" sz="1800" dirty="0"/>
              <a:t>The objective became understanding the organizational conditions allowing these events to occur.</a:t>
            </a:r>
          </a:p>
        </p:txBody>
      </p:sp>
      <p:sp>
        <p:nvSpPr>
          <p:cNvPr id="4" name="Slide Number Placeholder 3">
            <a:extLst>
              <a:ext uri="{FF2B5EF4-FFF2-40B4-BE49-F238E27FC236}">
                <a16:creationId xmlns:a16="http://schemas.microsoft.com/office/drawing/2014/main" id="{1639C486-6C44-838F-8D91-E874C46A290B}"/>
              </a:ext>
            </a:extLst>
          </p:cNvPr>
          <p:cNvSpPr>
            <a:spLocks noGrp="1"/>
          </p:cNvSpPr>
          <p:nvPr>
            <p:ph type="sldNum" sz="quarter" idx="12"/>
          </p:nvPr>
        </p:nvSpPr>
        <p:spPr/>
        <p:txBody>
          <a:bodyPr/>
          <a:lstStyle/>
          <a:p>
            <a:fld id="{F83522AA-FC92-4C71-B3E8-E8495488A06B}" type="slidenum">
              <a:rPr lang="en-US" smtClean="0"/>
              <a:t>12</a:t>
            </a:fld>
            <a:endParaRPr lang="en-US"/>
          </a:p>
        </p:txBody>
      </p:sp>
      <p:sp>
        <p:nvSpPr>
          <p:cNvPr id="5" name="Title 4">
            <a:extLst>
              <a:ext uri="{FF2B5EF4-FFF2-40B4-BE49-F238E27FC236}">
                <a16:creationId xmlns:a16="http://schemas.microsoft.com/office/drawing/2014/main" id="{C6D236D2-603F-CB73-264C-02A7ED6891EB}"/>
              </a:ext>
            </a:extLst>
          </p:cNvPr>
          <p:cNvSpPr>
            <a:spLocks noGrp="1"/>
          </p:cNvSpPr>
          <p:nvPr>
            <p:ph type="title"/>
          </p:nvPr>
        </p:nvSpPr>
        <p:spPr/>
        <p:txBody>
          <a:bodyPr/>
          <a:lstStyle/>
          <a:p>
            <a:r>
              <a:rPr lang="en-US" dirty="0"/>
              <a:t>Programmatic Analysis</a:t>
            </a:r>
          </a:p>
        </p:txBody>
      </p:sp>
      <p:sp>
        <p:nvSpPr>
          <p:cNvPr id="6" name="Rectangle: Rounded Corners 5">
            <a:extLst>
              <a:ext uri="{FF2B5EF4-FFF2-40B4-BE49-F238E27FC236}">
                <a16:creationId xmlns:a16="http://schemas.microsoft.com/office/drawing/2014/main" id="{D9889E33-6DFF-0944-E65D-81C82F8017CD}"/>
              </a:ext>
            </a:extLst>
          </p:cNvPr>
          <p:cNvSpPr/>
          <p:nvPr/>
        </p:nvSpPr>
        <p:spPr>
          <a:xfrm>
            <a:off x="5076825" y="381000"/>
            <a:ext cx="1733550" cy="7905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Trend Analysis</a:t>
            </a:r>
          </a:p>
        </p:txBody>
      </p:sp>
      <p:sp>
        <p:nvSpPr>
          <p:cNvPr id="7" name="Rectangle: Rounded Corners 6">
            <a:extLst>
              <a:ext uri="{FF2B5EF4-FFF2-40B4-BE49-F238E27FC236}">
                <a16:creationId xmlns:a16="http://schemas.microsoft.com/office/drawing/2014/main" id="{3DE0E6C6-AF43-9A6D-D93D-1136961E3D58}"/>
              </a:ext>
            </a:extLst>
          </p:cNvPr>
          <p:cNvSpPr/>
          <p:nvPr/>
        </p:nvSpPr>
        <p:spPr>
          <a:xfrm>
            <a:off x="6810375" y="1426368"/>
            <a:ext cx="1733550" cy="7905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Lifecycle Evaluation</a:t>
            </a:r>
          </a:p>
        </p:txBody>
      </p:sp>
      <p:sp>
        <p:nvSpPr>
          <p:cNvPr id="8" name="Rectangle: Rounded Corners 7">
            <a:extLst>
              <a:ext uri="{FF2B5EF4-FFF2-40B4-BE49-F238E27FC236}">
                <a16:creationId xmlns:a16="http://schemas.microsoft.com/office/drawing/2014/main" id="{860D6517-DF65-4735-A877-4365105F3135}"/>
              </a:ext>
            </a:extLst>
          </p:cNvPr>
          <p:cNvSpPr/>
          <p:nvPr/>
        </p:nvSpPr>
        <p:spPr>
          <a:xfrm>
            <a:off x="5076825" y="2571750"/>
            <a:ext cx="1733550" cy="7905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Interface Reviews</a:t>
            </a:r>
          </a:p>
        </p:txBody>
      </p:sp>
      <p:sp>
        <p:nvSpPr>
          <p:cNvPr id="9" name="Rectangle: Rounded Corners 8">
            <a:extLst>
              <a:ext uri="{FF2B5EF4-FFF2-40B4-BE49-F238E27FC236}">
                <a16:creationId xmlns:a16="http://schemas.microsoft.com/office/drawing/2014/main" id="{0C60B9B5-8BAF-1F62-D004-A926107E7841}"/>
              </a:ext>
            </a:extLst>
          </p:cNvPr>
          <p:cNvSpPr/>
          <p:nvPr/>
        </p:nvSpPr>
        <p:spPr>
          <a:xfrm>
            <a:off x="6810375" y="3717132"/>
            <a:ext cx="1733550" cy="79057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CAP Reviews</a:t>
            </a:r>
          </a:p>
        </p:txBody>
      </p:sp>
    </p:spTree>
    <p:extLst>
      <p:ext uri="{BB962C8B-B14F-4D97-AF65-F5344CB8AC3E}">
        <p14:creationId xmlns:p14="http://schemas.microsoft.com/office/powerpoint/2010/main" val="2938362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AF419-EF81-8B29-9468-DB45981FE3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867452-FD54-4105-2F2C-89F682114079}"/>
              </a:ext>
            </a:extLst>
          </p:cNvPr>
          <p:cNvSpPr>
            <a:spLocks noGrp="1"/>
          </p:cNvSpPr>
          <p:nvPr>
            <p:ph type="title"/>
          </p:nvPr>
        </p:nvSpPr>
        <p:spPr>
          <a:xfrm>
            <a:off x="628651" y="1"/>
            <a:ext cx="7886700" cy="977704"/>
          </a:xfrm>
        </p:spPr>
        <p:txBody>
          <a:bodyPr anchor="ctr"/>
          <a:lstStyle/>
          <a:p>
            <a:r>
              <a:rPr lang="en-US" dirty="0"/>
              <a:t>Lifecycle Analysis Results</a:t>
            </a:r>
          </a:p>
        </p:txBody>
      </p:sp>
      <p:pic>
        <p:nvPicPr>
          <p:cNvPr id="4" name="Picture 3">
            <a:extLst>
              <a:ext uri="{FF2B5EF4-FFF2-40B4-BE49-F238E27FC236}">
                <a16:creationId xmlns:a16="http://schemas.microsoft.com/office/drawing/2014/main" id="{4EB0D057-DA79-10BF-65D4-B8E7449A2AB3}"/>
              </a:ext>
            </a:extLst>
          </p:cNvPr>
          <p:cNvPicPr>
            <a:picLocks noChangeAspect="1"/>
          </p:cNvPicPr>
          <p:nvPr/>
        </p:nvPicPr>
        <p:blipFill>
          <a:blip r:embed="rId3"/>
          <a:srcRect t="8752" b="13845"/>
          <a:stretch>
            <a:fillRect/>
          </a:stretch>
        </p:blipFill>
        <p:spPr>
          <a:xfrm>
            <a:off x="714375" y="977705"/>
            <a:ext cx="7715250" cy="3981157"/>
          </a:xfrm>
          <a:prstGeom prst="rect">
            <a:avLst/>
          </a:prstGeom>
        </p:spPr>
      </p:pic>
    </p:spTree>
    <p:extLst>
      <p:ext uri="{BB962C8B-B14F-4D97-AF65-F5344CB8AC3E}">
        <p14:creationId xmlns:p14="http://schemas.microsoft.com/office/powerpoint/2010/main" val="2206288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86829-0078-6447-751B-A77A966A986B}"/>
              </a:ext>
            </a:extLst>
          </p:cNvPr>
          <p:cNvSpPr>
            <a:spLocks noGrp="1"/>
          </p:cNvSpPr>
          <p:nvPr>
            <p:ph type="title"/>
          </p:nvPr>
        </p:nvSpPr>
        <p:spPr>
          <a:xfrm>
            <a:off x="628651" y="1"/>
            <a:ext cx="7886700" cy="2000258"/>
          </a:xfrm>
        </p:spPr>
        <p:txBody>
          <a:bodyPr anchor="ctr"/>
          <a:lstStyle/>
          <a:p>
            <a:r>
              <a:rPr lang="en-US" dirty="0"/>
              <a:t>Common Themes</a:t>
            </a:r>
          </a:p>
        </p:txBody>
      </p:sp>
      <p:sp>
        <p:nvSpPr>
          <p:cNvPr id="21" name="Header 2"/>
          <p:cNvSpPr txBox="1"/>
          <p:nvPr/>
        </p:nvSpPr>
        <p:spPr>
          <a:xfrm>
            <a:off x="1229400" y="2271750"/>
            <a:ext cx="2055780" cy="357150"/>
          </a:xfrm>
          <a:prstGeom prst="rect">
            <a:avLst/>
          </a:prstGeom>
          <a:noFill/>
        </p:spPr>
        <p:txBody>
          <a:bodyPr wrap="square" rtlCol="0" anchor="t">
            <a:normAutofit fontScale="85000" lnSpcReduction="10000"/>
          </a:bodyPr>
          <a:lstStyle/>
          <a:p>
            <a:pPr algn="ctr"/>
            <a:r>
              <a:rPr lang="en-US" sz="1800" b="1" dirty="0"/>
              <a:t>Human Performance</a:t>
            </a:r>
          </a:p>
        </p:txBody>
      </p:sp>
      <p:sp>
        <p:nvSpPr>
          <p:cNvPr id="22" name="Header 3"/>
          <p:cNvSpPr txBox="1"/>
          <p:nvPr/>
        </p:nvSpPr>
        <p:spPr>
          <a:xfrm>
            <a:off x="3717600" y="2271750"/>
            <a:ext cx="1971000" cy="300000"/>
          </a:xfrm>
          <a:prstGeom prst="rect">
            <a:avLst/>
          </a:prstGeom>
          <a:noFill/>
        </p:spPr>
        <p:txBody>
          <a:bodyPr wrap="square" rtlCol="0" anchor="t">
            <a:noAutofit/>
          </a:bodyPr>
          <a:lstStyle/>
          <a:p>
            <a:pPr algn="ctr"/>
            <a:r>
              <a:rPr lang="en-US" sz="1500" b="1" dirty="0"/>
              <a:t>Program Controls</a:t>
            </a:r>
          </a:p>
        </p:txBody>
      </p:sp>
      <p:sp>
        <p:nvSpPr>
          <p:cNvPr id="23" name="Header 4"/>
          <p:cNvSpPr txBox="1"/>
          <p:nvPr/>
        </p:nvSpPr>
        <p:spPr>
          <a:xfrm>
            <a:off x="5873371" y="2271750"/>
            <a:ext cx="2641980" cy="357150"/>
          </a:xfrm>
          <a:prstGeom prst="rect">
            <a:avLst/>
          </a:prstGeom>
          <a:noFill/>
        </p:spPr>
        <p:txBody>
          <a:bodyPr wrap="square" rtlCol="0" anchor="t">
            <a:noAutofit/>
          </a:bodyPr>
          <a:lstStyle/>
          <a:p>
            <a:pPr algn="ctr"/>
            <a:r>
              <a:rPr lang="en-US" sz="1500" b="1" dirty="0"/>
              <a:t>Organizational Interfaces</a:t>
            </a:r>
          </a:p>
        </p:txBody>
      </p:sp>
      <p:sp>
        <p:nvSpPr>
          <p:cNvPr id="3" name="Rectangle: Rounded Corners 2"/>
          <p:cNvSpPr/>
          <p:nvPr/>
        </p:nvSpPr>
        <p:spPr>
          <a:xfrm>
            <a:off x="1177020" y="2571750"/>
            <a:ext cx="1971000" cy="1020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Weak questioning attitude</a:t>
            </a:r>
          </a:p>
        </p:txBody>
      </p:sp>
      <p:sp>
        <p:nvSpPr>
          <p:cNvPr id="6" name="Rectangle: Rounded Corners 5"/>
          <p:cNvSpPr/>
          <p:nvPr/>
        </p:nvSpPr>
        <p:spPr>
          <a:xfrm>
            <a:off x="1177020" y="3700980"/>
            <a:ext cx="1971000" cy="1020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Weak self-verification</a:t>
            </a:r>
          </a:p>
        </p:txBody>
      </p:sp>
      <p:sp>
        <p:nvSpPr>
          <p:cNvPr id="4" name="Rectangle: Rounded Corners 3"/>
          <p:cNvSpPr/>
          <p:nvPr/>
        </p:nvSpPr>
        <p:spPr>
          <a:xfrm>
            <a:off x="3717600" y="2571750"/>
            <a:ext cx="1971000" cy="1020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Oversight gaps</a:t>
            </a:r>
          </a:p>
        </p:txBody>
      </p:sp>
      <p:sp>
        <p:nvSpPr>
          <p:cNvPr id="7" name="Rectangle: Rounded Corners 6"/>
          <p:cNvSpPr/>
          <p:nvPr/>
        </p:nvSpPr>
        <p:spPr>
          <a:xfrm>
            <a:off x="3717600" y="3700980"/>
            <a:ext cx="1971000" cy="1020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a:t>Training gaps</a:t>
            </a:r>
          </a:p>
        </p:txBody>
      </p:sp>
      <p:sp>
        <p:nvSpPr>
          <p:cNvPr id="5" name="Rectangle: Rounded Corners 4"/>
          <p:cNvSpPr/>
          <p:nvPr/>
        </p:nvSpPr>
        <p:spPr>
          <a:xfrm>
            <a:off x="6205800" y="2567170"/>
            <a:ext cx="1971000" cy="1020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Procedure degradation</a:t>
            </a:r>
          </a:p>
        </p:txBody>
      </p:sp>
      <p:sp>
        <p:nvSpPr>
          <p:cNvPr id="8" name="Rectangle: Rounded Corners 7"/>
          <p:cNvSpPr/>
          <p:nvPr/>
        </p:nvSpPr>
        <p:spPr>
          <a:xfrm>
            <a:off x="6205800" y="3700980"/>
            <a:ext cx="1971000" cy="1020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Interface weaknesses</a:t>
            </a:r>
          </a:p>
        </p:txBody>
      </p:sp>
    </p:spTree>
    <p:extLst>
      <p:ext uri="{BB962C8B-B14F-4D97-AF65-F5344CB8AC3E}">
        <p14:creationId xmlns:p14="http://schemas.microsoft.com/office/powerpoint/2010/main" val="41859357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71D27-D73C-7E86-AFAD-D3E61A7B3EB6}"/>
              </a:ext>
            </a:extLst>
          </p:cNvPr>
          <p:cNvSpPr>
            <a:spLocks noGrp="1"/>
          </p:cNvSpPr>
          <p:nvPr>
            <p:ph type="title"/>
          </p:nvPr>
        </p:nvSpPr>
        <p:spPr>
          <a:xfrm>
            <a:off x="628651" y="1"/>
            <a:ext cx="7886700" cy="2000258"/>
          </a:xfrm>
        </p:spPr>
        <p:txBody>
          <a:bodyPr anchor="ctr"/>
          <a:lstStyle/>
          <a:p>
            <a:r>
              <a:rPr lang="en-US" dirty="0"/>
              <a:t>The Real Lessons Learned</a:t>
            </a:r>
          </a:p>
        </p:txBody>
      </p:sp>
      <p:sp>
        <p:nvSpPr>
          <p:cNvPr id="4" name="TextBox 3">
            <a:extLst>
              <a:ext uri="{FF2B5EF4-FFF2-40B4-BE49-F238E27FC236}">
                <a16:creationId xmlns:a16="http://schemas.microsoft.com/office/drawing/2014/main" id="{7CE693B0-627C-8A0C-62EF-95B603E79F9D}"/>
              </a:ext>
            </a:extLst>
          </p:cNvPr>
          <p:cNvSpPr txBox="1"/>
          <p:nvPr/>
        </p:nvSpPr>
        <p:spPr>
          <a:xfrm>
            <a:off x="628651" y="2990850"/>
            <a:ext cx="7886700" cy="1077218"/>
          </a:xfrm>
          <a:prstGeom prst="rect">
            <a:avLst/>
          </a:prstGeom>
          <a:noFill/>
        </p:spPr>
        <p:txBody>
          <a:bodyPr wrap="square">
            <a:spAutoFit/>
          </a:bodyPr>
          <a:lstStyle/>
          <a:p>
            <a:pPr algn="ctr"/>
            <a:r>
              <a:rPr lang="en-US" sz="3200" dirty="0">
                <a:effectLst/>
                <a:latin typeface="Aptos" panose="020B0004020202020204" pitchFamily="34" charset="0"/>
                <a:ea typeface="Aptos" panose="020B0004020202020204" pitchFamily="34" charset="0"/>
                <a:cs typeface="Times New Roman" panose="02020603050405020304" pitchFamily="18" charset="0"/>
              </a:rPr>
              <a:t>The events were operational symptoms. </a:t>
            </a:r>
          </a:p>
          <a:p>
            <a:pPr algn="ctr"/>
            <a:r>
              <a:rPr lang="en-US" sz="3200" dirty="0">
                <a:effectLst/>
                <a:latin typeface="Aptos" panose="020B0004020202020204" pitchFamily="34" charset="0"/>
                <a:ea typeface="Aptos" panose="020B0004020202020204" pitchFamily="34" charset="0"/>
                <a:cs typeface="Times New Roman" panose="02020603050405020304" pitchFamily="18" charset="0"/>
              </a:rPr>
              <a:t>The real issue was organizational drift.</a:t>
            </a:r>
            <a:endParaRPr lang="en-US" sz="3200" dirty="0"/>
          </a:p>
        </p:txBody>
      </p:sp>
    </p:spTree>
    <p:extLst>
      <p:ext uri="{BB962C8B-B14F-4D97-AF65-F5344CB8AC3E}">
        <p14:creationId xmlns:p14="http://schemas.microsoft.com/office/powerpoint/2010/main" val="1750233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00660-75FE-AEEF-73F2-865875709C79}"/>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B1051E87-198D-C4C4-D759-7F21B43055C8}"/>
              </a:ext>
            </a:extLst>
          </p:cNvPr>
          <p:cNvSpPr>
            <a:spLocks noGrp="1"/>
          </p:cNvSpPr>
          <p:nvPr>
            <p:ph type="body" sz="half" idx="2"/>
          </p:nvPr>
        </p:nvSpPr>
        <p:spPr/>
        <p:txBody>
          <a:bodyPr anchor="ctr">
            <a:normAutofit/>
          </a:bodyPr>
          <a:lstStyle/>
          <a:p>
            <a:pPr algn="ctr"/>
            <a:r>
              <a:rPr lang="en-US" sz="1800" dirty="0">
                <a:solidFill>
                  <a:schemeClr val="bg1"/>
                </a:solidFill>
              </a:rPr>
              <a:t>Integration is not just organizational efficiency — it is operational risk reduction.</a:t>
            </a:r>
          </a:p>
        </p:txBody>
      </p:sp>
      <p:sp>
        <p:nvSpPr>
          <p:cNvPr id="4" name="Slide Number Placeholder 3">
            <a:extLst>
              <a:ext uri="{FF2B5EF4-FFF2-40B4-BE49-F238E27FC236}">
                <a16:creationId xmlns:a16="http://schemas.microsoft.com/office/drawing/2014/main" id="{8017D257-133E-81B9-2DA5-478A80B9FA7F}"/>
              </a:ext>
            </a:extLst>
          </p:cNvPr>
          <p:cNvSpPr>
            <a:spLocks noGrp="1"/>
          </p:cNvSpPr>
          <p:nvPr>
            <p:ph type="sldNum" sz="quarter" idx="12"/>
          </p:nvPr>
        </p:nvSpPr>
        <p:spPr/>
        <p:txBody>
          <a:bodyPr/>
          <a:lstStyle/>
          <a:p>
            <a:fld id="{F83522AA-FC92-4C71-B3E8-E8495488A06B}" type="slidenum">
              <a:rPr lang="en-US" smtClean="0"/>
              <a:t>16</a:t>
            </a:fld>
            <a:endParaRPr lang="en-US"/>
          </a:p>
        </p:txBody>
      </p:sp>
      <p:sp>
        <p:nvSpPr>
          <p:cNvPr id="5" name="Title 4">
            <a:extLst>
              <a:ext uri="{FF2B5EF4-FFF2-40B4-BE49-F238E27FC236}">
                <a16:creationId xmlns:a16="http://schemas.microsoft.com/office/drawing/2014/main" id="{79C63332-A9F6-5EA2-1E0A-D7A141BF0ADD}"/>
              </a:ext>
            </a:extLst>
          </p:cNvPr>
          <p:cNvSpPr>
            <a:spLocks noGrp="1"/>
          </p:cNvSpPr>
          <p:nvPr>
            <p:ph type="title"/>
          </p:nvPr>
        </p:nvSpPr>
        <p:spPr>
          <a:xfrm>
            <a:off x="556683" y="591718"/>
            <a:ext cx="3777060" cy="875132"/>
          </a:xfrm>
        </p:spPr>
        <p:txBody>
          <a:bodyPr/>
          <a:lstStyle/>
          <a:p>
            <a:r>
              <a:rPr lang="en-US" dirty="0"/>
              <a:t>Integration as Risk Reduction</a:t>
            </a:r>
          </a:p>
        </p:txBody>
      </p:sp>
      <p:pic>
        <p:nvPicPr>
          <p:cNvPr id="8" name="Picture 7">
            <a:extLst>
              <a:ext uri="{FF2B5EF4-FFF2-40B4-BE49-F238E27FC236}">
                <a16:creationId xmlns:a16="http://schemas.microsoft.com/office/drawing/2014/main" id="{4AEF967B-1AA2-B31E-BCEE-AD07E24932B6}"/>
              </a:ext>
            </a:extLst>
          </p:cNvPr>
          <p:cNvPicPr>
            <a:picLocks noChangeAspect="1"/>
          </p:cNvPicPr>
          <p:nvPr/>
        </p:nvPicPr>
        <p:blipFill>
          <a:blip r:embed="rId3"/>
          <a:stretch>
            <a:fillRect/>
          </a:stretch>
        </p:blipFill>
        <p:spPr>
          <a:xfrm>
            <a:off x="4707040" y="102393"/>
            <a:ext cx="4436960" cy="1298523"/>
          </a:xfrm>
          <a:prstGeom prst="rect">
            <a:avLst/>
          </a:prstGeom>
        </p:spPr>
      </p:pic>
      <p:pic>
        <p:nvPicPr>
          <p:cNvPr id="9" name="Picture 8">
            <a:extLst>
              <a:ext uri="{FF2B5EF4-FFF2-40B4-BE49-F238E27FC236}">
                <a16:creationId xmlns:a16="http://schemas.microsoft.com/office/drawing/2014/main" id="{460A34D1-AA83-56AC-5AF7-3D6303C9FE55}"/>
              </a:ext>
            </a:extLst>
          </p:cNvPr>
          <p:cNvPicPr>
            <a:picLocks noChangeAspect="1"/>
          </p:cNvPicPr>
          <p:nvPr/>
        </p:nvPicPr>
        <p:blipFill>
          <a:blip r:embed="rId4"/>
          <a:stretch>
            <a:fillRect/>
          </a:stretch>
        </p:blipFill>
        <p:spPr>
          <a:xfrm>
            <a:off x="5777281" y="1570165"/>
            <a:ext cx="2296478" cy="1404132"/>
          </a:xfrm>
          <a:prstGeom prst="rect">
            <a:avLst/>
          </a:prstGeom>
        </p:spPr>
      </p:pic>
    </p:spTree>
    <p:extLst>
      <p:ext uri="{BB962C8B-B14F-4D97-AF65-F5344CB8AC3E}">
        <p14:creationId xmlns:p14="http://schemas.microsoft.com/office/powerpoint/2010/main" val="3637173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D10DBB6-D97C-746E-84DC-4257E069B98B}"/>
              </a:ext>
            </a:extLst>
          </p:cNvPr>
          <p:cNvSpPr>
            <a:spLocks noGrp="1"/>
          </p:cNvSpPr>
          <p:nvPr>
            <p:ph type="sldNum" sz="quarter" idx="12"/>
          </p:nvPr>
        </p:nvSpPr>
        <p:spPr/>
        <p:txBody>
          <a:bodyPr/>
          <a:lstStyle/>
          <a:p>
            <a:fld id="{F83522AA-FC92-4C71-B3E8-E8495488A06B}" type="slidenum">
              <a:rPr lang="en-US" smtClean="0"/>
              <a:t>17</a:t>
            </a:fld>
            <a:endParaRPr lang="en-US"/>
          </a:p>
        </p:txBody>
      </p:sp>
      <p:sp>
        <p:nvSpPr>
          <p:cNvPr id="5" name="Title 4">
            <a:extLst>
              <a:ext uri="{FF2B5EF4-FFF2-40B4-BE49-F238E27FC236}">
                <a16:creationId xmlns:a16="http://schemas.microsoft.com/office/drawing/2014/main" id="{77F57237-FD24-81BD-DCA7-2F8EC61451F8}"/>
              </a:ext>
            </a:extLst>
          </p:cNvPr>
          <p:cNvSpPr>
            <a:spLocks noGrp="1"/>
          </p:cNvSpPr>
          <p:nvPr>
            <p:ph type="title"/>
          </p:nvPr>
        </p:nvSpPr>
        <p:spPr>
          <a:xfrm>
            <a:off x="556683" y="591718"/>
            <a:ext cx="3777060" cy="875132"/>
          </a:xfrm>
        </p:spPr>
        <p:txBody>
          <a:bodyPr/>
          <a:lstStyle/>
          <a:p>
            <a:r>
              <a:rPr lang="en-US" dirty="0"/>
              <a:t>Integration as Risk Reduction</a:t>
            </a:r>
          </a:p>
        </p:txBody>
      </p:sp>
      <p:pic>
        <p:nvPicPr>
          <p:cNvPr id="8" name="Picture 7">
            <a:extLst>
              <a:ext uri="{FF2B5EF4-FFF2-40B4-BE49-F238E27FC236}">
                <a16:creationId xmlns:a16="http://schemas.microsoft.com/office/drawing/2014/main" id="{48CB62DE-EAA9-6115-FE8B-A33E1D60DFB2}"/>
              </a:ext>
            </a:extLst>
          </p:cNvPr>
          <p:cNvPicPr>
            <a:picLocks noChangeAspect="1"/>
          </p:cNvPicPr>
          <p:nvPr/>
        </p:nvPicPr>
        <p:blipFill>
          <a:blip r:embed="rId3"/>
          <a:stretch>
            <a:fillRect/>
          </a:stretch>
        </p:blipFill>
        <p:spPr>
          <a:xfrm>
            <a:off x="4707040" y="102393"/>
            <a:ext cx="4436960" cy="1298523"/>
          </a:xfrm>
          <a:prstGeom prst="rect">
            <a:avLst/>
          </a:prstGeom>
        </p:spPr>
      </p:pic>
      <p:pic>
        <p:nvPicPr>
          <p:cNvPr id="9" name="Picture 8">
            <a:extLst>
              <a:ext uri="{FF2B5EF4-FFF2-40B4-BE49-F238E27FC236}">
                <a16:creationId xmlns:a16="http://schemas.microsoft.com/office/drawing/2014/main" id="{806866CF-22AD-5CB0-7743-46708DE1C7A5}"/>
              </a:ext>
            </a:extLst>
          </p:cNvPr>
          <p:cNvPicPr>
            <a:picLocks noChangeAspect="1"/>
          </p:cNvPicPr>
          <p:nvPr/>
        </p:nvPicPr>
        <p:blipFill>
          <a:blip r:embed="rId4"/>
          <a:stretch>
            <a:fillRect/>
          </a:stretch>
        </p:blipFill>
        <p:spPr>
          <a:xfrm>
            <a:off x="6489805" y="1490102"/>
            <a:ext cx="2296478" cy="1404132"/>
          </a:xfrm>
          <a:prstGeom prst="rect">
            <a:avLst/>
          </a:prstGeom>
        </p:spPr>
      </p:pic>
      <p:graphicFrame>
        <p:nvGraphicFramePr>
          <p:cNvPr id="2" name="Table 1">
            <a:extLst>
              <a:ext uri="{FF2B5EF4-FFF2-40B4-BE49-F238E27FC236}">
                <a16:creationId xmlns:a16="http://schemas.microsoft.com/office/drawing/2014/main" id="{65281539-44F6-EB28-2061-A504611D700A}"/>
              </a:ext>
            </a:extLst>
          </p:cNvPr>
          <p:cNvGraphicFramePr>
            <a:graphicFrameLocks noGrp="1"/>
          </p:cNvGraphicFramePr>
          <p:nvPr>
            <p:extLst>
              <p:ext uri="{D42A27DB-BD31-4B8C-83A1-F6EECF244321}">
                <p14:modId xmlns:p14="http://schemas.microsoft.com/office/powerpoint/2010/main" val="2484969405"/>
              </p:ext>
            </p:extLst>
          </p:nvPr>
        </p:nvGraphicFramePr>
        <p:xfrm>
          <a:off x="899583" y="2192168"/>
          <a:ext cx="7886700" cy="1783842"/>
        </p:xfrm>
        <a:graphic>
          <a:graphicData uri="http://schemas.openxmlformats.org/drawingml/2006/table">
            <a:tbl>
              <a:tblPr/>
              <a:tblGrid>
                <a:gridCol w="3943350">
                  <a:extLst>
                    <a:ext uri="{9D8B030D-6E8A-4147-A177-3AD203B41FA5}">
                      <a16:colId xmlns:a16="http://schemas.microsoft.com/office/drawing/2014/main" val="2507434787"/>
                    </a:ext>
                  </a:extLst>
                </a:gridCol>
                <a:gridCol w="3943350">
                  <a:extLst>
                    <a:ext uri="{9D8B030D-6E8A-4147-A177-3AD203B41FA5}">
                      <a16:colId xmlns:a16="http://schemas.microsoft.com/office/drawing/2014/main" val="878861449"/>
                    </a:ext>
                  </a:extLst>
                </a:gridCol>
              </a:tblGrid>
              <a:tr h="0">
                <a:tc>
                  <a:txBody>
                    <a:bodyPr/>
                    <a:lstStyle/>
                    <a:p>
                      <a:pPr>
                        <a:buNone/>
                      </a:pPr>
                      <a:r>
                        <a:rPr lang="en-US" b="1" dirty="0">
                          <a:solidFill>
                            <a:srgbClr val="FFFFFF"/>
                          </a:solidFill>
                        </a:rPr>
                        <a:t>Lesson Learned</a:t>
                      </a:r>
                    </a:p>
                  </a:txBody>
                  <a:tcPr anchor="ctr">
                    <a:lnL>
                      <a:noFill/>
                    </a:lnL>
                    <a:lnR>
                      <a:noFill/>
                    </a:lnR>
                    <a:lnT>
                      <a:noFill/>
                    </a:lnT>
                    <a:lnB>
                      <a:noFill/>
                    </a:lnB>
                    <a:noFill/>
                  </a:tcPr>
                </a:tc>
                <a:tc>
                  <a:txBody>
                    <a:bodyPr/>
                    <a:lstStyle/>
                    <a:p>
                      <a:pPr>
                        <a:buNone/>
                      </a:pPr>
                      <a:r>
                        <a:rPr lang="en-US" b="1" dirty="0"/>
                        <a:t>Integration Benefit</a:t>
                      </a:r>
                    </a:p>
                  </a:txBody>
                  <a:tcPr anchor="ctr">
                    <a:lnL>
                      <a:noFill/>
                    </a:lnL>
                    <a:lnR>
                      <a:noFill/>
                    </a:lnR>
                    <a:lnT>
                      <a:noFill/>
                    </a:lnT>
                    <a:lnB>
                      <a:noFill/>
                    </a:lnB>
                    <a:noFill/>
                  </a:tcPr>
                </a:tc>
                <a:extLst>
                  <a:ext uri="{0D108BD9-81ED-4DB2-BD59-A6C34878D82A}">
                    <a16:rowId xmlns:a16="http://schemas.microsoft.com/office/drawing/2014/main" val="523936881"/>
                  </a:ext>
                </a:extLst>
              </a:tr>
              <a:tr h="0">
                <a:tc>
                  <a:txBody>
                    <a:bodyPr/>
                    <a:lstStyle/>
                    <a:p>
                      <a:pPr>
                        <a:buNone/>
                      </a:pPr>
                      <a:r>
                        <a:rPr lang="en-US" dirty="0">
                          <a:solidFill>
                            <a:srgbClr val="FFFFFF"/>
                          </a:solidFill>
                        </a:rPr>
                        <a:t>Verification weaknesses</a:t>
                      </a:r>
                    </a:p>
                  </a:txBody>
                  <a:tcPr anchor="ctr">
                    <a:lnL>
                      <a:noFill/>
                    </a:lnL>
                    <a:lnR>
                      <a:noFill/>
                    </a:lnR>
                    <a:lnT>
                      <a:noFill/>
                    </a:lnT>
                    <a:lnB>
                      <a:noFill/>
                    </a:lnB>
                    <a:noFill/>
                  </a:tcPr>
                </a:tc>
                <a:tc>
                  <a:txBody>
                    <a:bodyPr/>
                    <a:lstStyle/>
                    <a:p>
                      <a:pPr>
                        <a:buNone/>
                      </a:pPr>
                      <a:r>
                        <a:rPr lang="en-US" dirty="0"/>
                        <a:t>Shared visibility</a:t>
                      </a:r>
                    </a:p>
                  </a:txBody>
                  <a:tcPr anchor="ctr">
                    <a:lnL>
                      <a:noFill/>
                    </a:lnL>
                    <a:lnR>
                      <a:noFill/>
                    </a:lnR>
                    <a:lnT>
                      <a:noFill/>
                    </a:lnT>
                    <a:lnB>
                      <a:noFill/>
                    </a:lnB>
                    <a:noFill/>
                  </a:tcPr>
                </a:tc>
                <a:extLst>
                  <a:ext uri="{0D108BD9-81ED-4DB2-BD59-A6C34878D82A}">
                    <a16:rowId xmlns:a16="http://schemas.microsoft.com/office/drawing/2014/main" val="2556407350"/>
                  </a:ext>
                </a:extLst>
              </a:tr>
              <a:tr h="0">
                <a:tc>
                  <a:txBody>
                    <a:bodyPr/>
                    <a:lstStyle/>
                    <a:p>
                      <a:pPr>
                        <a:buNone/>
                      </a:pPr>
                      <a:r>
                        <a:rPr lang="en-US" dirty="0">
                          <a:solidFill>
                            <a:srgbClr val="FFFFFF"/>
                          </a:solidFill>
                        </a:rPr>
                        <a:t>Communication gaps</a:t>
                      </a:r>
                    </a:p>
                  </a:txBody>
                  <a:tcPr anchor="ctr">
                    <a:lnL>
                      <a:noFill/>
                    </a:lnL>
                    <a:lnR>
                      <a:noFill/>
                    </a:lnR>
                    <a:lnT>
                      <a:noFill/>
                    </a:lnT>
                    <a:lnB>
                      <a:noFill/>
                    </a:lnB>
                    <a:noFill/>
                  </a:tcPr>
                </a:tc>
                <a:tc>
                  <a:txBody>
                    <a:bodyPr/>
                    <a:lstStyle/>
                    <a:p>
                      <a:pPr>
                        <a:buNone/>
                      </a:pPr>
                      <a:r>
                        <a:rPr lang="en-US" dirty="0"/>
                        <a:t>Unified planning</a:t>
                      </a:r>
                    </a:p>
                  </a:txBody>
                  <a:tcPr anchor="ctr">
                    <a:lnL>
                      <a:noFill/>
                    </a:lnL>
                    <a:lnR>
                      <a:noFill/>
                    </a:lnR>
                    <a:lnT>
                      <a:noFill/>
                    </a:lnT>
                    <a:lnB>
                      <a:noFill/>
                    </a:lnB>
                    <a:noFill/>
                  </a:tcPr>
                </a:tc>
                <a:extLst>
                  <a:ext uri="{0D108BD9-81ED-4DB2-BD59-A6C34878D82A}">
                    <a16:rowId xmlns:a16="http://schemas.microsoft.com/office/drawing/2014/main" val="2525188502"/>
                  </a:ext>
                </a:extLst>
              </a:tr>
              <a:tr h="0">
                <a:tc>
                  <a:txBody>
                    <a:bodyPr/>
                    <a:lstStyle/>
                    <a:p>
                      <a:pPr>
                        <a:buNone/>
                      </a:pPr>
                      <a:r>
                        <a:rPr lang="en-US" dirty="0">
                          <a:solidFill>
                            <a:srgbClr val="FFFFFF"/>
                          </a:solidFill>
                        </a:rPr>
                        <a:t>Training gaps</a:t>
                      </a:r>
                    </a:p>
                  </a:txBody>
                  <a:tcPr anchor="ctr">
                    <a:lnL>
                      <a:noFill/>
                    </a:lnL>
                    <a:lnR>
                      <a:noFill/>
                    </a:lnR>
                    <a:lnT>
                      <a:noFill/>
                    </a:lnT>
                    <a:lnB>
                      <a:noFill/>
                    </a:lnB>
                    <a:noFill/>
                  </a:tcPr>
                </a:tc>
                <a:tc>
                  <a:txBody>
                    <a:bodyPr/>
                    <a:lstStyle/>
                    <a:p>
                      <a:pPr>
                        <a:buNone/>
                      </a:pPr>
                      <a:r>
                        <a:rPr lang="en-US"/>
                        <a:t>Consistent qualification</a:t>
                      </a:r>
                    </a:p>
                  </a:txBody>
                  <a:tcPr anchor="ctr">
                    <a:lnL>
                      <a:noFill/>
                    </a:lnL>
                    <a:lnR>
                      <a:noFill/>
                    </a:lnR>
                    <a:lnT>
                      <a:noFill/>
                    </a:lnT>
                    <a:lnB>
                      <a:noFill/>
                    </a:lnB>
                    <a:noFill/>
                  </a:tcPr>
                </a:tc>
                <a:extLst>
                  <a:ext uri="{0D108BD9-81ED-4DB2-BD59-A6C34878D82A}">
                    <a16:rowId xmlns:a16="http://schemas.microsoft.com/office/drawing/2014/main" val="3703201578"/>
                  </a:ext>
                </a:extLst>
              </a:tr>
              <a:tr h="0">
                <a:tc>
                  <a:txBody>
                    <a:bodyPr/>
                    <a:lstStyle/>
                    <a:p>
                      <a:pPr>
                        <a:buNone/>
                      </a:pPr>
                      <a:r>
                        <a:rPr lang="en-US" dirty="0">
                          <a:solidFill>
                            <a:srgbClr val="FFFFFF"/>
                          </a:solidFill>
                        </a:rPr>
                        <a:t>Interface breakdowns</a:t>
                      </a:r>
                    </a:p>
                  </a:txBody>
                  <a:tcPr anchor="ctr">
                    <a:lnL>
                      <a:noFill/>
                    </a:lnL>
                    <a:lnR>
                      <a:noFill/>
                    </a:lnR>
                    <a:lnT>
                      <a:noFill/>
                    </a:lnT>
                    <a:lnB>
                      <a:noFill/>
                    </a:lnB>
                    <a:noFill/>
                  </a:tcPr>
                </a:tc>
                <a:tc>
                  <a:txBody>
                    <a:bodyPr/>
                    <a:lstStyle/>
                    <a:p>
                      <a:pPr>
                        <a:buNone/>
                      </a:pPr>
                      <a:r>
                        <a:rPr lang="en-US"/>
                        <a:t>Operational continuity</a:t>
                      </a:r>
                    </a:p>
                  </a:txBody>
                  <a:tcPr anchor="ctr">
                    <a:lnL>
                      <a:noFill/>
                    </a:lnL>
                    <a:lnR>
                      <a:noFill/>
                    </a:lnR>
                    <a:lnT>
                      <a:noFill/>
                    </a:lnT>
                    <a:lnB>
                      <a:noFill/>
                    </a:lnB>
                    <a:noFill/>
                  </a:tcPr>
                </a:tc>
                <a:extLst>
                  <a:ext uri="{0D108BD9-81ED-4DB2-BD59-A6C34878D82A}">
                    <a16:rowId xmlns:a16="http://schemas.microsoft.com/office/drawing/2014/main" val="584878391"/>
                  </a:ext>
                </a:extLst>
              </a:tr>
              <a:tr h="0">
                <a:tc>
                  <a:txBody>
                    <a:bodyPr/>
                    <a:lstStyle/>
                    <a:p>
                      <a:pPr>
                        <a:buNone/>
                      </a:pPr>
                      <a:r>
                        <a:rPr lang="en-US" dirty="0">
                          <a:solidFill>
                            <a:srgbClr val="FFFFFF"/>
                          </a:solidFill>
                        </a:rPr>
                        <a:t>Late issue discovery</a:t>
                      </a:r>
                    </a:p>
                  </a:txBody>
                  <a:tcPr anchor="ctr">
                    <a:lnL>
                      <a:noFill/>
                    </a:lnL>
                    <a:lnR>
                      <a:noFill/>
                    </a:lnR>
                    <a:lnT>
                      <a:noFill/>
                    </a:lnT>
                    <a:lnB>
                      <a:noFill/>
                    </a:lnB>
                    <a:noFill/>
                  </a:tcPr>
                </a:tc>
                <a:tc>
                  <a:txBody>
                    <a:bodyPr/>
                    <a:lstStyle/>
                    <a:p>
                      <a:pPr>
                        <a:buNone/>
                      </a:pPr>
                      <a:r>
                        <a:rPr lang="en-US" dirty="0"/>
                        <a:t>Earlier engagement</a:t>
                      </a:r>
                    </a:p>
                  </a:txBody>
                  <a:tcPr anchor="ctr">
                    <a:lnL>
                      <a:noFill/>
                    </a:lnL>
                    <a:lnR>
                      <a:noFill/>
                    </a:lnR>
                    <a:lnT>
                      <a:noFill/>
                    </a:lnT>
                    <a:lnB>
                      <a:noFill/>
                    </a:lnB>
                    <a:noFill/>
                  </a:tcPr>
                </a:tc>
                <a:extLst>
                  <a:ext uri="{0D108BD9-81ED-4DB2-BD59-A6C34878D82A}">
                    <a16:rowId xmlns:a16="http://schemas.microsoft.com/office/drawing/2014/main" val="4139081969"/>
                  </a:ext>
                </a:extLst>
              </a:tr>
            </a:tbl>
          </a:graphicData>
        </a:graphic>
      </p:graphicFrame>
      <p:cxnSp>
        <p:nvCxnSpPr>
          <p:cNvPr id="7" name="Straight Arrow Connector 6">
            <a:extLst>
              <a:ext uri="{FF2B5EF4-FFF2-40B4-BE49-F238E27FC236}">
                <a16:creationId xmlns:a16="http://schemas.microsoft.com/office/drawing/2014/main" id="{935A6541-9BCB-ACBC-1E03-82CB837E18D5}"/>
              </a:ext>
            </a:extLst>
          </p:cNvPr>
          <p:cNvCxnSpPr/>
          <p:nvPr/>
        </p:nvCxnSpPr>
        <p:spPr>
          <a:xfrm>
            <a:off x="2926080" y="2636520"/>
            <a:ext cx="195834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8380217F-CCE7-14F6-0637-F85EF0DD4D75}"/>
              </a:ext>
            </a:extLst>
          </p:cNvPr>
          <p:cNvCxnSpPr>
            <a:cxnSpLocks/>
          </p:cNvCxnSpPr>
          <p:nvPr/>
        </p:nvCxnSpPr>
        <p:spPr>
          <a:xfrm>
            <a:off x="2667000" y="2948940"/>
            <a:ext cx="221742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3FA74999-6C64-E07A-6235-25BDB841A377}"/>
              </a:ext>
            </a:extLst>
          </p:cNvPr>
          <p:cNvCxnSpPr>
            <a:cxnSpLocks/>
          </p:cNvCxnSpPr>
          <p:nvPr/>
        </p:nvCxnSpPr>
        <p:spPr>
          <a:xfrm>
            <a:off x="2099310" y="3253740"/>
            <a:ext cx="278511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5D224432-0B52-EF49-F5BF-8ECFF84048DF}"/>
              </a:ext>
            </a:extLst>
          </p:cNvPr>
          <p:cNvCxnSpPr>
            <a:cxnSpLocks/>
          </p:cNvCxnSpPr>
          <p:nvPr/>
        </p:nvCxnSpPr>
        <p:spPr>
          <a:xfrm>
            <a:off x="2667000" y="3535680"/>
            <a:ext cx="221742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06BA8AEA-E653-77BD-FB0A-4CD375BC0D47}"/>
              </a:ext>
            </a:extLst>
          </p:cNvPr>
          <p:cNvCxnSpPr>
            <a:cxnSpLocks/>
          </p:cNvCxnSpPr>
          <p:nvPr/>
        </p:nvCxnSpPr>
        <p:spPr>
          <a:xfrm>
            <a:off x="2667000" y="3855720"/>
            <a:ext cx="221742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9301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0E4D2-F567-7197-7312-24E5F77681B6}"/>
              </a:ext>
            </a:extLst>
          </p:cNvPr>
          <p:cNvSpPr>
            <a:spLocks noGrp="1"/>
          </p:cNvSpPr>
          <p:nvPr>
            <p:ph type="title"/>
          </p:nvPr>
        </p:nvSpPr>
        <p:spPr>
          <a:xfrm>
            <a:off x="628651" y="1"/>
            <a:ext cx="7886700" cy="2000258"/>
          </a:xfrm>
        </p:spPr>
        <p:txBody>
          <a:bodyPr anchor="ctr"/>
          <a:lstStyle/>
          <a:p>
            <a:r>
              <a:rPr lang="en-US" dirty="0"/>
              <a:t>The Future of </a:t>
            </a:r>
            <a:br>
              <a:rPr lang="en-US" dirty="0"/>
            </a:br>
            <a:r>
              <a:rPr lang="en-US" dirty="0"/>
              <a:t>Waste Operations</a:t>
            </a:r>
          </a:p>
        </p:txBody>
      </p:sp>
      <p:graphicFrame>
        <p:nvGraphicFramePr>
          <p:cNvPr id="7" name="Diagram 6">
            <a:extLst>
              <a:ext uri="{FF2B5EF4-FFF2-40B4-BE49-F238E27FC236}">
                <a16:creationId xmlns:a16="http://schemas.microsoft.com/office/drawing/2014/main" id="{24CDEB87-55E4-471C-4863-37432A48C21E}"/>
              </a:ext>
            </a:extLst>
          </p:cNvPr>
          <p:cNvGraphicFramePr/>
          <p:nvPr>
            <p:extLst>
              <p:ext uri="{D42A27DB-BD31-4B8C-83A1-F6EECF244321}">
                <p14:modId xmlns:p14="http://schemas.microsoft.com/office/powerpoint/2010/main" val="1781401249"/>
              </p:ext>
            </p:extLst>
          </p:nvPr>
        </p:nvGraphicFramePr>
        <p:xfrm>
          <a:off x="571499" y="995164"/>
          <a:ext cx="7943849" cy="49941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1797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DBDB8-BA5A-8BFF-5B4D-E5120B98DA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4F4386-8A82-169B-D4E5-A05788FA19CA}"/>
              </a:ext>
            </a:extLst>
          </p:cNvPr>
          <p:cNvSpPr>
            <a:spLocks noGrp="1"/>
          </p:cNvSpPr>
          <p:nvPr>
            <p:ph type="title"/>
          </p:nvPr>
        </p:nvSpPr>
        <p:spPr>
          <a:xfrm>
            <a:off x="628651" y="1"/>
            <a:ext cx="7886700" cy="2000258"/>
          </a:xfrm>
        </p:spPr>
        <p:txBody>
          <a:bodyPr anchor="ctr"/>
          <a:lstStyle/>
          <a:p>
            <a:r>
              <a:rPr lang="en-US" dirty="0"/>
              <a:t>The Future</a:t>
            </a:r>
          </a:p>
        </p:txBody>
      </p:sp>
      <p:sp>
        <p:nvSpPr>
          <p:cNvPr id="3" name="Rectangle: Rounded Corners 2">
            <a:extLst>
              <a:ext uri="{FF2B5EF4-FFF2-40B4-BE49-F238E27FC236}">
                <a16:creationId xmlns:a16="http://schemas.microsoft.com/office/drawing/2014/main" id="{3F637A8A-C0E2-D9B8-BC77-8F43A68B2E7B}"/>
              </a:ext>
            </a:extLst>
          </p:cNvPr>
          <p:cNvSpPr/>
          <p:nvPr/>
        </p:nvSpPr>
        <p:spPr>
          <a:xfrm>
            <a:off x="1058417" y="2455333"/>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Operational Continuity	</a:t>
            </a:r>
          </a:p>
        </p:txBody>
      </p:sp>
      <p:sp>
        <p:nvSpPr>
          <p:cNvPr id="4" name="Rectangle: Rounded Corners 3">
            <a:extLst>
              <a:ext uri="{FF2B5EF4-FFF2-40B4-BE49-F238E27FC236}">
                <a16:creationId xmlns:a16="http://schemas.microsoft.com/office/drawing/2014/main" id="{4E8CB0E7-68A4-9EE2-04CE-2ED96B441296}"/>
              </a:ext>
            </a:extLst>
          </p:cNvPr>
          <p:cNvSpPr/>
          <p:nvPr/>
        </p:nvSpPr>
        <p:spPr>
          <a:xfrm>
            <a:off x="3763433" y="2463028"/>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Transportation Expertise</a:t>
            </a:r>
          </a:p>
        </p:txBody>
      </p:sp>
      <p:sp>
        <p:nvSpPr>
          <p:cNvPr id="5" name="Rectangle: Rounded Corners 4">
            <a:extLst>
              <a:ext uri="{FF2B5EF4-FFF2-40B4-BE49-F238E27FC236}">
                <a16:creationId xmlns:a16="http://schemas.microsoft.com/office/drawing/2014/main" id="{D1742B3B-5864-6153-9E87-16E9D5200F0E}"/>
              </a:ext>
            </a:extLst>
          </p:cNvPr>
          <p:cNvSpPr/>
          <p:nvPr/>
        </p:nvSpPr>
        <p:spPr>
          <a:xfrm>
            <a:off x="6468449" y="2463028"/>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Lifecycle Visibility</a:t>
            </a:r>
          </a:p>
        </p:txBody>
      </p:sp>
      <p:sp>
        <p:nvSpPr>
          <p:cNvPr id="6" name="Rectangle: Rounded Corners 5">
            <a:extLst>
              <a:ext uri="{FF2B5EF4-FFF2-40B4-BE49-F238E27FC236}">
                <a16:creationId xmlns:a16="http://schemas.microsoft.com/office/drawing/2014/main" id="{2856941C-0084-C445-7C43-163808EDDFBD}"/>
              </a:ext>
            </a:extLst>
          </p:cNvPr>
          <p:cNvSpPr/>
          <p:nvPr/>
        </p:nvSpPr>
        <p:spPr>
          <a:xfrm>
            <a:off x="2381081" y="3680102"/>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Training Consistency</a:t>
            </a:r>
          </a:p>
        </p:txBody>
      </p:sp>
      <p:sp>
        <p:nvSpPr>
          <p:cNvPr id="7" name="Rectangle: Rounded Corners 6">
            <a:extLst>
              <a:ext uri="{FF2B5EF4-FFF2-40B4-BE49-F238E27FC236}">
                <a16:creationId xmlns:a16="http://schemas.microsoft.com/office/drawing/2014/main" id="{876D466C-ED99-8915-EDC0-84667F021506}"/>
              </a:ext>
            </a:extLst>
          </p:cNvPr>
          <p:cNvSpPr/>
          <p:nvPr/>
        </p:nvSpPr>
        <p:spPr>
          <a:xfrm>
            <a:off x="5145787" y="3680102"/>
            <a:ext cx="1617134" cy="7620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600" dirty="0"/>
              <a:t>Continuous Learning</a:t>
            </a:r>
          </a:p>
        </p:txBody>
      </p:sp>
    </p:spTree>
    <p:extLst>
      <p:ext uri="{BB962C8B-B14F-4D97-AF65-F5344CB8AC3E}">
        <p14:creationId xmlns:p14="http://schemas.microsoft.com/office/powerpoint/2010/main" val="3577898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8E040-DEA4-7490-C7C1-338D54809071}"/>
              </a:ext>
            </a:extLst>
          </p:cNvPr>
          <p:cNvSpPr>
            <a:spLocks noGrp="1"/>
          </p:cNvSpPr>
          <p:nvPr>
            <p:ph type="title"/>
          </p:nvPr>
        </p:nvSpPr>
        <p:spPr>
          <a:xfrm>
            <a:off x="628650" y="1"/>
            <a:ext cx="7886700" cy="1984248"/>
          </a:xfrm>
        </p:spPr>
        <p:txBody>
          <a:bodyPr anchor="ctr"/>
          <a:lstStyle/>
          <a:p>
            <a:r>
              <a:rPr lang="en-US" dirty="0"/>
              <a:t>Thank you!</a:t>
            </a:r>
          </a:p>
        </p:txBody>
      </p:sp>
      <p:sp>
        <p:nvSpPr>
          <p:cNvPr id="4" name="TextBox 3">
            <a:extLst>
              <a:ext uri="{FF2B5EF4-FFF2-40B4-BE49-F238E27FC236}">
                <a16:creationId xmlns:a16="http://schemas.microsoft.com/office/drawing/2014/main" id="{A3672D63-FF41-BBD5-168B-7EA1439041C2}"/>
              </a:ext>
            </a:extLst>
          </p:cNvPr>
          <p:cNvSpPr txBox="1"/>
          <p:nvPr/>
        </p:nvSpPr>
        <p:spPr>
          <a:xfrm>
            <a:off x="1064871" y="2335946"/>
            <a:ext cx="3269848" cy="1200329"/>
          </a:xfrm>
          <a:prstGeom prst="rect">
            <a:avLst/>
          </a:prstGeom>
          <a:noFill/>
        </p:spPr>
        <p:txBody>
          <a:bodyPr wrap="square" rtlCol="0">
            <a:spAutoFit/>
          </a:bodyPr>
          <a:lstStyle/>
          <a:p>
            <a:pPr algn="ctr"/>
            <a:r>
              <a:rPr lang="en-US" dirty="0"/>
              <a:t>Jedidiah Emich</a:t>
            </a:r>
          </a:p>
          <a:p>
            <a:pPr algn="ctr"/>
            <a:r>
              <a:rPr lang="en-US" dirty="0"/>
              <a:t>Energy</a:t>
            </a:r>
            <a:r>
              <a:rPr lang="en-US" i="1" dirty="0"/>
              <a:t>Solutions</a:t>
            </a:r>
          </a:p>
          <a:p>
            <a:pPr algn="ctr"/>
            <a:r>
              <a:rPr lang="en-US" dirty="0">
                <a:hlinkClick r:id="rId3"/>
              </a:rPr>
              <a:t>jlemich@energysolutions.com</a:t>
            </a:r>
            <a:endParaRPr lang="en-US" dirty="0"/>
          </a:p>
          <a:p>
            <a:pPr algn="ctr"/>
            <a:r>
              <a:rPr lang="en-US" dirty="0"/>
              <a:t>509.438.0106</a:t>
            </a:r>
          </a:p>
        </p:txBody>
      </p:sp>
      <p:sp>
        <p:nvSpPr>
          <p:cNvPr id="5" name="TextBox 4">
            <a:extLst>
              <a:ext uri="{FF2B5EF4-FFF2-40B4-BE49-F238E27FC236}">
                <a16:creationId xmlns:a16="http://schemas.microsoft.com/office/drawing/2014/main" id="{8BDB31C1-7469-3908-F3BB-B28B04AC2491}"/>
              </a:ext>
            </a:extLst>
          </p:cNvPr>
          <p:cNvSpPr txBox="1"/>
          <p:nvPr/>
        </p:nvSpPr>
        <p:spPr>
          <a:xfrm>
            <a:off x="2610088" y="3651814"/>
            <a:ext cx="4288421" cy="1200329"/>
          </a:xfrm>
          <a:prstGeom prst="rect">
            <a:avLst/>
          </a:prstGeom>
          <a:noFill/>
        </p:spPr>
        <p:txBody>
          <a:bodyPr wrap="square" rtlCol="0">
            <a:spAutoFit/>
          </a:bodyPr>
          <a:lstStyle/>
          <a:p>
            <a:pPr algn="ctr"/>
            <a:r>
              <a:rPr lang="en-US" dirty="0"/>
              <a:t>Tommy Courtemanche</a:t>
            </a:r>
          </a:p>
          <a:p>
            <a:pPr algn="ctr"/>
            <a:r>
              <a:rPr lang="en-US" dirty="0"/>
              <a:t>WMG</a:t>
            </a:r>
          </a:p>
          <a:p>
            <a:pPr algn="ctr"/>
            <a:r>
              <a:rPr lang="en-US" dirty="0">
                <a:hlinkClick r:id="rId4"/>
              </a:rPr>
              <a:t>tcourtemanche@energysolutions.com</a:t>
            </a:r>
            <a:endParaRPr lang="en-US" dirty="0"/>
          </a:p>
          <a:p>
            <a:pPr algn="ctr"/>
            <a:r>
              <a:rPr lang="en-US" dirty="0"/>
              <a:t>914.424.4284</a:t>
            </a:r>
          </a:p>
        </p:txBody>
      </p:sp>
      <p:sp>
        <p:nvSpPr>
          <p:cNvPr id="6" name="TextBox 5">
            <a:extLst>
              <a:ext uri="{FF2B5EF4-FFF2-40B4-BE49-F238E27FC236}">
                <a16:creationId xmlns:a16="http://schemas.microsoft.com/office/drawing/2014/main" id="{DFBA253D-CBC9-B371-4B15-34929E01B31B}"/>
              </a:ext>
            </a:extLst>
          </p:cNvPr>
          <p:cNvSpPr txBox="1"/>
          <p:nvPr/>
        </p:nvSpPr>
        <p:spPr>
          <a:xfrm>
            <a:off x="4754299" y="2335947"/>
            <a:ext cx="3669175" cy="1200329"/>
          </a:xfrm>
          <a:prstGeom prst="rect">
            <a:avLst/>
          </a:prstGeom>
          <a:noFill/>
        </p:spPr>
        <p:txBody>
          <a:bodyPr wrap="square" rtlCol="0">
            <a:spAutoFit/>
          </a:bodyPr>
          <a:lstStyle/>
          <a:p>
            <a:pPr algn="ctr"/>
            <a:r>
              <a:rPr lang="en-US" dirty="0"/>
              <a:t>Mike Reeves</a:t>
            </a:r>
          </a:p>
          <a:p>
            <a:pPr algn="ctr"/>
            <a:r>
              <a:rPr lang="en-US" dirty="0"/>
              <a:t>WMG</a:t>
            </a:r>
            <a:endParaRPr lang="en-US" i="1" dirty="0"/>
          </a:p>
          <a:p>
            <a:pPr algn="ctr"/>
            <a:r>
              <a:rPr lang="en-US" dirty="0">
                <a:hlinkClick r:id="rId5"/>
              </a:rPr>
              <a:t>jmreeves@energysolutions.com</a:t>
            </a:r>
            <a:endParaRPr lang="en-US" dirty="0"/>
          </a:p>
          <a:p>
            <a:pPr algn="ctr"/>
            <a:r>
              <a:rPr lang="en-US" dirty="0"/>
              <a:t>225.936.3288</a:t>
            </a:r>
          </a:p>
        </p:txBody>
      </p:sp>
    </p:spTree>
    <p:extLst>
      <p:ext uri="{BB962C8B-B14F-4D97-AF65-F5344CB8AC3E}">
        <p14:creationId xmlns:p14="http://schemas.microsoft.com/office/powerpoint/2010/main" val="1569159242"/>
      </p:ext>
    </p:extLst>
  </p:cSld>
  <p:clrMapOvr>
    <a:masterClrMapping/>
  </p:clrMapOvr>
</p:sld>
</file>

<file path=ppt/theme/theme1.xml><?xml version="1.0" encoding="utf-8"?>
<a:theme xmlns:a="http://schemas.openxmlformats.org/drawingml/2006/main" name="Office Theme">
  <a:themeElements>
    <a:clrScheme name="Custom 7">
      <a:dk1>
        <a:srgbClr val="306786"/>
      </a:dk1>
      <a:lt1>
        <a:srgbClr val="F2F2F2"/>
      </a:lt1>
      <a:dk2>
        <a:srgbClr val="858585"/>
      </a:dk2>
      <a:lt2>
        <a:srgbClr val="D7E7F0"/>
      </a:lt2>
      <a:accent1>
        <a:srgbClr val="418AB3"/>
      </a:accent1>
      <a:accent2>
        <a:srgbClr val="68A800"/>
      </a:accent2>
      <a:accent3>
        <a:srgbClr val="F69200"/>
      </a:accent3>
      <a:accent4>
        <a:srgbClr val="838383"/>
      </a:accent4>
      <a:accent5>
        <a:srgbClr val="7030A0"/>
      </a:accent5>
      <a:accent6>
        <a:srgbClr val="DF5327"/>
      </a:accent6>
      <a:hlink>
        <a:srgbClr val="F59E00"/>
      </a:hlink>
      <a:folHlink>
        <a:srgbClr val="B2B2B2"/>
      </a:folHlink>
    </a:clrScheme>
    <a:fontScheme name="Custom 2">
      <a:majorFont>
        <a:latin typeface="Open Sauce Bold"/>
        <a:ea typeface=""/>
        <a:cs typeface=""/>
      </a:majorFont>
      <a:minorFont>
        <a:latin typeface="Open Sauce Bold"/>
        <a:ea typeface=""/>
        <a:cs typeface=""/>
      </a:minorFont>
    </a:fontScheme>
    <a:fmtScheme name="Reflection">
      <a:fillStyleLst>
        <a:solidFill>
          <a:schemeClr val="phClr"/>
        </a:solidFill>
        <a:gradFill rotWithShape="1">
          <a:gsLst>
            <a:gs pos="0">
              <a:schemeClr val="phClr">
                <a:tint val="50000"/>
                <a:alpha val="100000"/>
                <a:satMod val="140000"/>
                <a:lumMod val="105000"/>
              </a:schemeClr>
            </a:gs>
            <a:gs pos="41000">
              <a:schemeClr val="phClr">
                <a:tint val="57000"/>
                <a:satMod val="160000"/>
                <a:lumMod val="99000"/>
              </a:schemeClr>
            </a:gs>
            <a:gs pos="100000">
              <a:schemeClr val="phClr">
                <a:tint val="80000"/>
                <a:satMod val="180000"/>
                <a:lumMod val="104000"/>
              </a:schemeClr>
            </a:gs>
          </a:gsLst>
          <a:lin ang="5400000" scaled="1"/>
        </a:gradFill>
        <a:gradFill rotWithShape="1">
          <a:gsLst>
            <a:gs pos="0">
              <a:schemeClr val="phClr">
                <a:tint val="97000"/>
                <a:satMod val="115000"/>
                <a:lumMod val="114000"/>
              </a:schemeClr>
            </a:gs>
            <a:gs pos="60000">
              <a:schemeClr val="phClr">
                <a:tint val="100000"/>
                <a:shade val="96000"/>
                <a:satMod val="100000"/>
                <a:lumMod val="108000"/>
              </a:schemeClr>
            </a:gs>
            <a:gs pos="100000">
              <a:schemeClr val="phClr">
                <a:shade val="91000"/>
                <a:sat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38100" dist="25400" dir="5400000" rotWithShape="0">
              <a:srgbClr val="000000">
                <a:alpha val="28000"/>
              </a:srgbClr>
            </a:outerShdw>
          </a:effectLst>
        </a:effectStyle>
        <a:effectStyle>
          <a:effectLst>
            <a:outerShdw blurRad="50800" dist="31750" dir="5400000" sy="98000" rotWithShape="0">
              <a:srgbClr val="000000">
                <a:alpha val="47000"/>
              </a:srgbClr>
            </a:outerShdw>
          </a:effectLst>
          <a:scene3d>
            <a:camera prst="orthographicFront">
              <a:rot lat="0" lon="0" rev="0"/>
            </a:camera>
            <a:lightRig rig="twoPt" dir="t">
              <a:rot lat="0" lon="0" rev="4800000"/>
            </a:lightRig>
          </a:scene3d>
          <a:sp3d prstMaterial="matte">
            <a:bevelT w="25400" h="44450"/>
          </a:sp3d>
        </a:effectStyle>
        <a:effectStyle>
          <a:effectLst>
            <a:reflection blurRad="25400" stA="32000" endPos="28000" dist="8889" dir="5400000" sy="-100000" rotWithShape="0"/>
          </a:effectLst>
          <a:scene3d>
            <a:camera prst="orthographicFront">
              <a:rot lat="0" lon="0" rev="0"/>
            </a:camera>
            <a:lightRig rig="threePt" dir="t">
              <a:rot lat="0" lon="0" rev="4800000"/>
            </a:lightRig>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7August.potx" id="{DE2652DA-3481-4E4F-85AC-D618B37D7328}" vid="{90221D55-421D-413F-8048-0BE4302A9C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12201</TotalTime>
  <Words>1201</Words>
  <Application>Microsoft Office PowerPoint</Application>
  <PresentationFormat>On-screen Show (16:9)</PresentationFormat>
  <Paragraphs>238</Paragraphs>
  <Slides>20</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Aptos</vt:lpstr>
      <vt:lpstr>Calibri</vt:lpstr>
      <vt:lpstr>Open Sauce Bold</vt:lpstr>
      <vt:lpstr>Arial</vt:lpstr>
      <vt:lpstr>Office Theme</vt:lpstr>
      <vt:lpstr>PowerPoint Presentation</vt:lpstr>
      <vt:lpstr>Welcome</vt:lpstr>
      <vt:lpstr>Purpose</vt:lpstr>
      <vt:lpstr>The Lifecycle Concept</vt:lpstr>
      <vt:lpstr>Waste Management Lifecycle </vt:lpstr>
      <vt:lpstr>Why this matters</vt:lpstr>
      <vt:lpstr>Am-241 GTCC Event</vt:lpstr>
      <vt:lpstr>Root Causes &amp; Impacts</vt:lpstr>
      <vt:lpstr>Railcar Dose Rate Event</vt:lpstr>
      <vt:lpstr>Lessons Learned</vt:lpstr>
      <vt:lpstr>Not Isolated Incidents</vt:lpstr>
      <vt:lpstr>Programmatic Analysis</vt:lpstr>
      <vt:lpstr>Lifecycle Analysis Results</vt:lpstr>
      <vt:lpstr>Common Themes</vt:lpstr>
      <vt:lpstr>The Real Lessons Learned</vt:lpstr>
      <vt:lpstr>Integration as Risk Reduction</vt:lpstr>
      <vt:lpstr>Integration as Risk Reduction</vt:lpstr>
      <vt:lpstr>The Future of  Waste Operations</vt:lpstr>
      <vt:lpstr>The Future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Stewards of the Environment</dc:title>
  <dc:creator>Angela Roe</dc:creator>
  <cp:lastModifiedBy>Jedidiah L. Emich</cp:lastModifiedBy>
  <cp:revision>155</cp:revision>
  <cp:lastPrinted>2019-08-08T19:57:08Z</cp:lastPrinted>
  <dcterms:created xsi:type="dcterms:W3CDTF">2019-08-07T12:34:39Z</dcterms:created>
  <dcterms:modified xsi:type="dcterms:W3CDTF">2026-06-01T15:45:39Z</dcterms:modified>
</cp:coreProperties>
</file>